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0" Type="http://schemas.openxmlformats.org/officeDocument/2006/relationships/image" Target="../media/image9.png"/><Relationship Id="rId11" Type="http://schemas.openxmlformats.org/officeDocument/2006/relationships/image" Target="../media/image10.jpg"/><Relationship Id="rId12" Type="http://schemas.openxmlformats.org/officeDocument/2006/relationships/image" Target="../media/image11.jp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jp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jp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jp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jp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jpg"/><Relationship Id="rId36" Type="http://schemas.openxmlformats.org/officeDocument/2006/relationships/image" Target="../media/image35.jp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jpg"/><Relationship Id="rId41" Type="http://schemas.openxmlformats.org/officeDocument/2006/relationships/image" Target="../media/image40.jpg"/><Relationship Id="rId42" Type="http://schemas.openxmlformats.org/officeDocument/2006/relationships/image" Target="../media/image41.png"/><Relationship Id="rId43" Type="http://schemas.openxmlformats.org/officeDocument/2006/relationships/image" Target="../media/image42.jpg"/><Relationship Id="rId44" Type="http://schemas.openxmlformats.org/officeDocument/2006/relationships/image" Target="../media/image43.jp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jpg"/><Relationship Id="rId48" Type="http://schemas.openxmlformats.org/officeDocument/2006/relationships/image" Target="../media/image47.jp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jp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jpg"/><Relationship Id="rId55" Type="http://schemas.openxmlformats.org/officeDocument/2006/relationships/image" Target="../media/image54.jp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jpg"/><Relationship Id="rId59" Type="http://schemas.openxmlformats.org/officeDocument/2006/relationships/image" Target="../media/image58.jpg"/><Relationship Id="rId60" Type="http://schemas.openxmlformats.org/officeDocument/2006/relationships/image" Target="../media/image59.png"/><Relationship Id="rId61" Type="http://schemas.openxmlformats.org/officeDocument/2006/relationships/image" Target="../media/image60.jp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jpg"/><Relationship Id="rId66" Type="http://schemas.openxmlformats.org/officeDocument/2006/relationships/image" Target="../media/image65.jpg"/><Relationship Id="rId67" Type="http://schemas.openxmlformats.org/officeDocument/2006/relationships/image" Target="../media/image66.png"/><Relationship Id="rId68" Type="http://schemas.openxmlformats.org/officeDocument/2006/relationships/image" Target="../media/image67.jpg"/><Relationship Id="rId69" Type="http://schemas.openxmlformats.org/officeDocument/2006/relationships/image" Target="../media/image68.jp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jpg"/><Relationship Id="rId73" Type="http://schemas.openxmlformats.org/officeDocument/2006/relationships/image" Target="../media/image72.jpg"/><Relationship Id="rId74" Type="http://schemas.openxmlformats.org/officeDocument/2006/relationships/image" Target="../media/image73.png"/><Relationship Id="rId75" Type="http://schemas.openxmlformats.org/officeDocument/2006/relationships/image" Target="../media/image74.jpg"/><Relationship Id="rId76" Type="http://schemas.openxmlformats.org/officeDocument/2006/relationships/image" Target="../media/image75.png"/><Relationship Id="rId77" Type="http://schemas.openxmlformats.org/officeDocument/2006/relationships/image" Target="../media/image76.png"/><Relationship Id="rId78" Type="http://schemas.openxmlformats.org/officeDocument/2006/relationships/image" Target="../media/image77.png"/><Relationship Id="rId79" Type="http://schemas.openxmlformats.org/officeDocument/2006/relationships/image" Target="../media/image78.jpg"/><Relationship Id="rId80" Type="http://schemas.openxmlformats.org/officeDocument/2006/relationships/image" Target="../media/image79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0.png"/><Relationship Id="rId3" Type="http://schemas.openxmlformats.org/officeDocument/2006/relationships/image" Target="../media/image81.png"/><Relationship Id="rId4" Type="http://schemas.openxmlformats.org/officeDocument/2006/relationships/image" Target="../media/image82.png"/><Relationship Id="rId5" Type="http://schemas.openxmlformats.org/officeDocument/2006/relationships/image" Target="../media/image83.png"/><Relationship Id="rId6" Type="http://schemas.openxmlformats.org/officeDocument/2006/relationships/image" Target="../media/image84.png"/><Relationship Id="rId7" Type="http://schemas.openxmlformats.org/officeDocument/2006/relationships/image" Target="../media/image85.png"/><Relationship Id="rId8" Type="http://schemas.openxmlformats.org/officeDocument/2006/relationships/image" Target="../media/image86.png"/><Relationship Id="rId9" Type="http://schemas.openxmlformats.org/officeDocument/2006/relationships/image" Target="../media/image87.png"/><Relationship Id="rId10" Type="http://schemas.openxmlformats.org/officeDocument/2006/relationships/image" Target="../media/image88.png"/><Relationship Id="rId11" Type="http://schemas.openxmlformats.org/officeDocument/2006/relationships/image" Target="../media/image89.jpg"/><Relationship Id="rId12" Type="http://schemas.openxmlformats.org/officeDocument/2006/relationships/image" Target="../media/image90.jpg"/><Relationship Id="rId13" Type="http://schemas.openxmlformats.org/officeDocument/2006/relationships/image" Target="../media/image91.png"/><Relationship Id="rId14" Type="http://schemas.openxmlformats.org/officeDocument/2006/relationships/image" Target="../media/image92.png"/><Relationship Id="rId15" Type="http://schemas.openxmlformats.org/officeDocument/2006/relationships/image" Target="../media/image93.jpg"/><Relationship Id="rId16" Type="http://schemas.openxmlformats.org/officeDocument/2006/relationships/image" Target="../media/image94.png"/><Relationship Id="rId17" Type="http://schemas.openxmlformats.org/officeDocument/2006/relationships/image" Target="../media/image95.png"/><Relationship Id="rId18" Type="http://schemas.openxmlformats.org/officeDocument/2006/relationships/image" Target="../media/image96.png"/><Relationship Id="rId19" Type="http://schemas.openxmlformats.org/officeDocument/2006/relationships/image" Target="../media/image97.png"/><Relationship Id="rId20" Type="http://schemas.openxmlformats.org/officeDocument/2006/relationships/image" Target="../media/image98.jpg"/><Relationship Id="rId21" Type="http://schemas.openxmlformats.org/officeDocument/2006/relationships/image" Target="../media/image99.png"/><Relationship Id="rId22" Type="http://schemas.openxmlformats.org/officeDocument/2006/relationships/image" Target="../media/image100.png"/><Relationship Id="rId23" Type="http://schemas.openxmlformats.org/officeDocument/2006/relationships/image" Target="../media/image101.png"/><Relationship Id="rId24" Type="http://schemas.openxmlformats.org/officeDocument/2006/relationships/image" Target="../media/image102.jpg"/><Relationship Id="rId25" Type="http://schemas.openxmlformats.org/officeDocument/2006/relationships/image" Target="../media/image103.png"/><Relationship Id="rId26" Type="http://schemas.openxmlformats.org/officeDocument/2006/relationships/image" Target="../media/image104.png"/><Relationship Id="rId27" Type="http://schemas.openxmlformats.org/officeDocument/2006/relationships/image" Target="../media/image105.png"/><Relationship Id="rId28" Type="http://schemas.openxmlformats.org/officeDocument/2006/relationships/image" Target="../media/image106.png"/><Relationship Id="rId29" Type="http://schemas.openxmlformats.org/officeDocument/2006/relationships/image" Target="../media/image107.png"/><Relationship Id="rId30" Type="http://schemas.openxmlformats.org/officeDocument/2006/relationships/image" Target="../media/image108.png"/><Relationship Id="rId31" Type="http://schemas.openxmlformats.org/officeDocument/2006/relationships/image" Target="../media/image109.jpg"/><Relationship Id="rId32" Type="http://schemas.openxmlformats.org/officeDocument/2006/relationships/image" Target="../media/image110.png"/><Relationship Id="rId33" Type="http://schemas.openxmlformats.org/officeDocument/2006/relationships/image" Target="../media/image111.png"/><Relationship Id="rId34" Type="http://schemas.openxmlformats.org/officeDocument/2006/relationships/image" Target="../media/image112.png"/><Relationship Id="rId35" Type="http://schemas.openxmlformats.org/officeDocument/2006/relationships/image" Target="../media/image113.jpg"/><Relationship Id="rId36" Type="http://schemas.openxmlformats.org/officeDocument/2006/relationships/image" Target="../media/image114.jpg"/><Relationship Id="rId37" Type="http://schemas.openxmlformats.org/officeDocument/2006/relationships/image" Target="../media/image115.png"/><Relationship Id="rId38" Type="http://schemas.openxmlformats.org/officeDocument/2006/relationships/image" Target="../media/image116.png"/><Relationship Id="rId39" Type="http://schemas.openxmlformats.org/officeDocument/2006/relationships/image" Target="../media/image117.png"/><Relationship Id="rId40" Type="http://schemas.openxmlformats.org/officeDocument/2006/relationships/image" Target="../media/image118.jpg"/><Relationship Id="rId41" Type="http://schemas.openxmlformats.org/officeDocument/2006/relationships/image" Target="../media/image119.jpg"/><Relationship Id="rId42" Type="http://schemas.openxmlformats.org/officeDocument/2006/relationships/image" Target="../media/image120.png"/><Relationship Id="rId43" Type="http://schemas.openxmlformats.org/officeDocument/2006/relationships/image" Target="../media/image121.jpg"/><Relationship Id="rId44" Type="http://schemas.openxmlformats.org/officeDocument/2006/relationships/image" Target="../media/image122.jpg"/><Relationship Id="rId45" Type="http://schemas.openxmlformats.org/officeDocument/2006/relationships/image" Target="../media/image123.png"/><Relationship Id="rId46" Type="http://schemas.openxmlformats.org/officeDocument/2006/relationships/image" Target="../media/image124.png"/><Relationship Id="rId47" Type="http://schemas.openxmlformats.org/officeDocument/2006/relationships/image" Target="../media/image125.jpg"/><Relationship Id="rId48" Type="http://schemas.openxmlformats.org/officeDocument/2006/relationships/image" Target="../media/image126.jpg"/><Relationship Id="rId49" Type="http://schemas.openxmlformats.org/officeDocument/2006/relationships/image" Target="../media/image127.png"/><Relationship Id="rId50" Type="http://schemas.openxmlformats.org/officeDocument/2006/relationships/image" Target="../media/image128.png"/><Relationship Id="rId51" Type="http://schemas.openxmlformats.org/officeDocument/2006/relationships/image" Target="../media/image129.jpg"/><Relationship Id="rId52" Type="http://schemas.openxmlformats.org/officeDocument/2006/relationships/image" Target="../media/image130.png"/><Relationship Id="rId53" Type="http://schemas.openxmlformats.org/officeDocument/2006/relationships/image" Target="../media/image131.png"/><Relationship Id="rId54" Type="http://schemas.openxmlformats.org/officeDocument/2006/relationships/image" Target="../media/image132.jpg"/><Relationship Id="rId55" Type="http://schemas.openxmlformats.org/officeDocument/2006/relationships/image" Target="../media/image133.jpg"/><Relationship Id="rId56" Type="http://schemas.openxmlformats.org/officeDocument/2006/relationships/image" Target="../media/image134.png"/><Relationship Id="rId57" Type="http://schemas.openxmlformats.org/officeDocument/2006/relationships/image" Target="../media/image135.png"/><Relationship Id="rId58" Type="http://schemas.openxmlformats.org/officeDocument/2006/relationships/image" Target="../media/image136.jpg"/><Relationship Id="rId59" Type="http://schemas.openxmlformats.org/officeDocument/2006/relationships/image" Target="../media/image137.jpg"/><Relationship Id="rId60" Type="http://schemas.openxmlformats.org/officeDocument/2006/relationships/image" Target="../media/image138.png"/><Relationship Id="rId61" Type="http://schemas.openxmlformats.org/officeDocument/2006/relationships/image" Target="../media/image139.jpg"/><Relationship Id="rId62" Type="http://schemas.openxmlformats.org/officeDocument/2006/relationships/image" Target="../media/image140.png"/><Relationship Id="rId63" Type="http://schemas.openxmlformats.org/officeDocument/2006/relationships/image" Target="../media/image141.png"/><Relationship Id="rId64" Type="http://schemas.openxmlformats.org/officeDocument/2006/relationships/image" Target="../media/image142.png"/><Relationship Id="rId65" Type="http://schemas.openxmlformats.org/officeDocument/2006/relationships/image" Target="../media/image143.jpg"/><Relationship Id="rId66" Type="http://schemas.openxmlformats.org/officeDocument/2006/relationships/image" Target="../media/image144.jpg"/><Relationship Id="rId67" Type="http://schemas.openxmlformats.org/officeDocument/2006/relationships/image" Target="../media/image145.png"/><Relationship Id="rId68" Type="http://schemas.openxmlformats.org/officeDocument/2006/relationships/image" Target="../media/image146.jpg"/><Relationship Id="rId69" Type="http://schemas.openxmlformats.org/officeDocument/2006/relationships/image" Target="../media/image147.jpg"/><Relationship Id="rId70" Type="http://schemas.openxmlformats.org/officeDocument/2006/relationships/image" Target="../media/image148.png"/><Relationship Id="rId71" Type="http://schemas.openxmlformats.org/officeDocument/2006/relationships/image" Target="../media/image149.png"/><Relationship Id="rId72" Type="http://schemas.openxmlformats.org/officeDocument/2006/relationships/image" Target="../media/image150.jpg"/><Relationship Id="rId73" Type="http://schemas.openxmlformats.org/officeDocument/2006/relationships/image" Target="../media/image151.jpg"/><Relationship Id="rId74" Type="http://schemas.openxmlformats.org/officeDocument/2006/relationships/image" Target="../media/image152.png"/><Relationship Id="rId75" Type="http://schemas.openxmlformats.org/officeDocument/2006/relationships/image" Target="../media/image153.jpg"/><Relationship Id="rId76" Type="http://schemas.openxmlformats.org/officeDocument/2006/relationships/image" Target="../media/image154.png"/><Relationship Id="rId77" Type="http://schemas.openxmlformats.org/officeDocument/2006/relationships/image" Target="../media/image155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6.png"/><Relationship Id="rId3" Type="http://schemas.openxmlformats.org/officeDocument/2006/relationships/image" Target="../media/image157.png"/><Relationship Id="rId4" Type="http://schemas.openxmlformats.org/officeDocument/2006/relationships/image" Target="../media/image158.png"/><Relationship Id="rId5" Type="http://schemas.openxmlformats.org/officeDocument/2006/relationships/image" Target="../media/image159.png"/><Relationship Id="rId6" Type="http://schemas.openxmlformats.org/officeDocument/2006/relationships/image" Target="../media/image160.png"/><Relationship Id="rId7" Type="http://schemas.openxmlformats.org/officeDocument/2006/relationships/image" Target="../media/image161.png"/><Relationship Id="rId8" Type="http://schemas.openxmlformats.org/officeDocument/2006/relationships/image" Target="../media/image162.png"/><Relationship Id="rId9" Type="http://schemas.openxmlformats.org/officeDocument/2006/relationships/image" Target="../media/image163.png"/><Relationship Id="rId10" Type="http://schemas.openxmlformats.org/officeDocument/2006/relationships/image" Target="../media/image164.jpg"/><Relationship Id="rId11" Type="http://schemas.openxmlformats.org/officeDocument/2006/relationships/image" Target="../media/image165.jpg"/><Relationship Id="rId12" Type="http://schemas.openxmlformats.org/officeDocument/2006/relationships/image" Target="../media/image166.png"/><Relationship Id="rId13" Type="http://schemas.openxmlformats.org/officeDocument/2006/relationships/image" Target="../media/image167.png"/><Relationship Id="rId14" Type="http://schemas.openxmlformats.org/officeDocument/2006/relationships/image" Target="../media/image168.jpg"/><Relationship Id="rId15" Type="http://schemas.openxmlformats.org/officeDocument/2006/relationships/image" Target="../media/image169.png"/><Relationship Id="rId16" Type="http://schemas.openxmlformats.org/officeDocument/2006/relationships/image" Target="../media/image170.png"/><Relationship Id="rId17" Type="http://schemas.openxmlformats.org/officeDocument/2006/relationships/image" Target="../media/image171.png"/><Relationship Id="rId18" Type="http://schemas.openxmlformats.org/officeDocument/2006/relationships/image" Target="../media/image172.png"/><Relationship Id="rId19" Type="http://schemas.openxmlformats.org/officeDocument/2006/relationships/image" Target="../media/image173.jpg"/><Relationship Id="rId20" Type="http://schemas.openxmlformats.org/officeDocument/2006/relationships/image" Target="../media/image174.png"/><Relationship Id="rId21" Type="http://schemas.openxmlformats.org/officeDocument/2006/relationships/image" Target="../media/image175.png"/><Relationship Id="rId22" Type="http://schemas.openxmlformats.org/officeDocument/2006/relationships/image" Target="../media/image176.png"/><Relationship Id="rId23" Type="http://schemas.openxmlformats.org/officeDocument/2006/relationships/image" Target="../media/image177.jpg"/><Relationship Id="rId24" Type="http://schemas.openxmlformats.org/officeDocument/2006/relationships/image" Target="../media/image178.png"/><Relationship Id="rId25" Type="http://schemas.openxmlformats.org/officeDocument/2006/relationships/image" Target="../media/image179.png"/><Relationship Id="rId26" Type="http://schemas.openxmlformats.org/officeDocument/2006/relationships/image" Target="../media/image180.png"/><Relationship Id="rId27" Type="http://schemas.openxmlformats.org/officeDocument/2006/relationships/image" Target="../media/image181.png"/><Relationship Id="rId28" Type="http://schemas.openxmlformats.org/officeDocument/2006/relationships/image" Target="../media/image182.png"/><Relationship Id="rId29" Type="http://schemas.openxmlformats.org/officeDocument/2006/relationships/image" Target="../media/image183.png"/><Relationship Id="rId30" Type="http://schemas.openxmlformats.org/officeDocument/2006/relationships/image" Target="../media/image184.jpg"/><Relationship Id="rId31" Type="http://schemas.openxmlformats.org/officeDocument/2006/relationships/image" Target="../media/image185.png"/><Relationship Id="rId32" Type="http://schemas.openxmlformats.org/officeDocument/2006/relationships/image" Target="../media/image186.png"/><Relationship Id="rId33" Type="http://schemas.openxmlformats.org/officeDocument/2006/relationships/image" Target="../media/image187.png"/><Relationship Id="rId34" Type="http://schemas.openxmlformats.org/officeDocument/2006/relationships/image" Target="../media/image188.jpg"/><Relationship Id="rId35" Type="http://schemas.openxmlformats.org/officeDocument/2006/relationships/image" Target="../media/image189.jpg"/><Relationship Id="rId36" Type="http://schemas.openxmlformats.org/officeDocument/2006/relationships/image" Target="../media/image190.png"/><Relationship Id="rId37" Type="http://schemas.openxmlformats.org/officeDocument/2006/relationships/image" Target="../media/image191.png"/><Relationship Id="rId38" Type="http://schemas.openxmlformats.org/officeDocument/2006/relationships/image" Target="../media/image192.png"/><Relationship Id="rId39" Type="http://schemas.openxmlformats.org/officeDocument/2006/relationships/image" Target="../media/image193.jpg"/><Relationship Id="rId40" Type="http://schemas.openxmlformats.org/officeDocument/2006/relationships/image" Target="../media/image194.jpg"/><Relationship Id="rId41" Type="http://schemas.openxmlformats.org/officeDocument/2006/relationships/image" Target="../media/image195.png"/><Relationship Id="rId42" Type="http://schemas.openxmlformats.org/officeDocument/2006/relationships/image" Target="../media/image196.jpg"/><Relationship Id="rId43" Type="http://schemas.openxmlformats.org/officeDocument/2006/relationships/image" Target="../media/image197.jpg"/><Relationship Id="rId44" Type="http://schemas.openxmlformats.org/officeDocument/2006/relationships/image" Target="../media/image198.png"/><Relationship Id="rId45" Type="http://schemas.openxmlformats.org/officeDocument/2006/relationships/image" Target="../media/image199.png"/><Relationship Id="rId46" Type="http://schemas.openxmlformats.org/officeDocument/2006/relationships/image" Target="../media/image200.jpg"/><Relationship Id="rId47" Type="http://schemas.openxmlformats.org/officeDocument/2006/relationships/image" Target="../media/image201.jpg"/><Relationship Id="rId48" Type="http://schemas.openxmlformats.org/officeDocument/2006/relationships/image" Target="../media/image202.png"/><Relationship Id="rId49" Type="http://schemas.openxmlformats.org/officeDocument/2006/relationships/image" Target="../media/image203.png"/><Relationship Id="rId50" Type="http://schemas.openxmlformats.org/officeDocument/2006/relationships/image" Target="../media/image204.jpg"/><Relationship Id="rId51" Type="http://schemas.openxmlformats.org/officeDocument/2006/relationships/image" Target="../media/image205.png"/><Relationship Id="rId52" Type="http://schemas.openxmlformats.org/officeDocument/2006/relationships/image" Target="../media/image206.png"/><Relationship Id="rId53" Type="http://schemas.openxmlformats.org/officeDocument/2006/relationships/image" Target="../media/image207.jpg"/><Relationship Id="rId54" Type="http://schemas.openxmlformats.org/officeDocument/2006/relationships/image" Target="../media/image208.jpg"/><Relationship Id="rId55" Type="http://schemas.openxmlformats.org/officeDocument/2006/relationships/image" Target="../media/image209.png"/><Relationship Id="rId56" Type="http://schemas.openxmlformats.org/officeDocument/2006/relationships/image" Target="../media/image210.png"/><Relationship Id="rId57" Type="http://schemas.openxmlformats.org/officeDocument/2006/relationships/image" Target="../media/image211.jpg"/><Relationship Id="rId58" Type="http://schemas.openxmlformats.org/officeDocument/2006/relationships/image" Target="../media/image212.jpg"/><Relationship Id="rId59" Type="http://schemas.openxmlformats.org/officeDocument/2006/relationships/image" Target="../media/image213.png"/><Relationship Id="rId60" Type="http://schemas.openxmlformats.org/officeDocument/2006/relationships/image" Target="../media/image214.jpg"/><Relationship Id="rId61" Type="http://schemas.openxmlformats.org/officeDocument/2006/relationships/image" Target="../media/image215.png"/><Relationship Id="rId62" Type="http://schemas.openxmlformats.org/officeDocument/2006/relationships/image" Target="../media/image216.png"/><Relationship Id="rId63" Type="http://schemas.openxmlformats.org/officeDocument/2006/relationships/image" Target="../media/image217.png"/><Relationship Id="rId64" Type="http://schemas.openxmlformats.org/officeDocument/2006/relationships/image" Target="../media/image218.jpg"/><Relationship Id="rId65" Type="http://schemas.openxmlformats.org/officeDocument/2006/relationships/image" Target="../media/image219.jpg"/><Relationship Id="rId66" Type="http://schemas.openxmlformats.org/officeDocument/2006/relationships/image" Target="../media/image220.png"/><Relationship Id="rId67" Type="http://schemas.openxmlformats.org/officeDocument/2006/relationships/image" Target="../media/image221.jpg"/><Relationship Id="rId68" Type="http://schemas.openxmlformats.org/officeDocument/2006/relationships/image" Target="../media/image222.jpg"/><Relationship Id="rId69" Type="http://schemas.openxmlformats.org/officeDocument/2006/relationships/image" Target="../media/image223.png"/><Relationship Id="rId70" Type="http://schemas.openxmlformats.org/officeDocument/2006/relationships/image" Target="../media/image224.png"/><Relationship Id="rId71" Type="http://schemas.openxmlformats.org/officeDocument/2006/relationships/image" Target="../media/image225.jpg"/><Relationship Id="rId72" Type="http://schemas.openxmlformats.org/officeDocument/2006/relationships/image" Target="../media/image226.jpg"/><Relationship Id="rId73" Type="http://schemas.openxmlformats.org/officeDocument/2006/relationships/image" Target="../media/image227.png"/><Relationship Id="rId74" Type="http://schemas.openxmlformats.org/officeDocument/2006/relationships/image" Target="../media/image228.jpg"/><Relationship Id="rId75" Type="http://schemas.openxmlformats.org/officeDocument/2006/relationships/image" Target="../media/image229.jpg"/><Relationship Id="rId76" Type="http://schemas.openxmlformats.org/officeDocument/2006/relationships/image" Target="../media/image230.png"/><Relationship Id="rId77" Type="http://schemas.openxmlformats.org/officeDocument/2006/relationships/image" Target="../media/image231.png"/><Relationship Id="rId78" Type="http://schemas.openxmlformats.org/officeDocument/2006/relationships/image" Target="../media/image232.png"/><Relationship Id="rId79" Type="http://schemas.openxmlformats.org/officeDocument/2006/relationships/image" Target="../media/image233.png"/><Relationship Id="rId80" Type="http://schemas.openxmlformats.org/officeDocument/2006/relationships/image" Target="../media/image234.jpg"/><Relationship Id="rId81" Type="http://schemas.openxmlformats.org/officeDocument/2006/relationships/image" Target="../media/image235.jpg"/><Relationship Id="rId82" Type="http://schemas.openxmlformats.org/officeDocument/2006/relationships/image" Target="../media/image236.jp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7.png"/><Relationship Id="rId3" Type="http://schemas.openxmlformats.org/officeDocument/2006/relationships/image" Target="../media/image238.png"/><Relationship Id="rId4" Type="http://schemas.openxmlformats.org/officeDocument/2006/relationships/image" Target="../media/image239.png"/><Relationship Id="rId5" Type="http://schemas.openxmlformats.org/officeDocument/2006/relationships/image" Target="../media/image240.jpg"/><Relationship Id="rId6" Type="http://schemas.openxmlformats.org/officeDocument/2006/relationships/image" Target="../media/image241.jpg"/><Relationship Id="rId7" Type="http://schemas.openxmlformats.org/officeDocument/2006/relationships/image" Target="../media/image242.png"/><Relationship Id="rId8" Type="http://schemas.openxmlformats.org/officeDocument/2006/relationships/image" Target="../media/image243.png"/><Relationship Id="rId9" Type="http://schemas.openxmlformats.org/officeDocument/2006/relationships/image" Target="../media/image244.jpg"/><Relationship Id="rId10" Type="http://schemas.openxmlformats.org/officeDocument/2006/relationships/image" Target="../media/image245.png"/><Relationship Id="rId11" Type="http://schemas.openxmlformats.org/officeDocument/2006/relationships/image" Target="../media/image246.png"/><Relationship Id="rId12" Type="http://schemas.openxmlformats.org/officeDocument/2006/relationships/image" Target="../media/image247.png"/><Relationship Id="rId13" Type="http://schemas.openxmlformats.org/officeDocument/2006/relationships/image" Target="../media/image248.png"/><Relationship Id="rId14" Type="http://schemas.openxmlformats.org/officeDocument/2006/relationships/image" Target="../media/image249.jpg"/><Relationship Id="rId15" Type="http://schemas.openxmlformats.org/officeDocument/2006/relationships/image" Target="../media/image250.png"/><Relationship Id="rId16" Type="http://schemas.openxmlformats.org/officeDocument/2006/relationships/image" Target="../media/image251.png"/><Relationship Id="rId17" Type="http://schemas.openxmlformats.org/officeDocument/2006/relationships/image" Target="../media/image252.png"/><Relationship Id="rId18" Type="http://schemas.openxmlformats.org/officeDocument/2006/relationships/image" Target="../media/image253.jpg"/><Relationship Id="rId19" Type="http://schemas.openxmlformats.org/officeDocument/2006/relationships/image" Target="../media/image254.png"/><Relationship Id="rId20" Type="http://schemas.openxmlformats.org/officeDocument/2006/relationships/image" Target="../media/image255.png"/><Relationship Id="rId21" Type="http://schemas.openxmlformats.org/officeDocument/2006/relationships/image" Target="../media/image256.png"/><Relationship Id="rId22" Type="http://schemas.openxmlformats.org/officeDocument/2006/relationships/image" Target="../media/image257.png"/><Relationship Id="rId23" Type="http://schemas.openxmlformats.org/officeDocument/2006/relationships/image" Target="../media/image258.png"/><Relationship Id="rId24" Type="http://schemas.openxmlformats.org/officeDocument/2006/relationships/image" Target="../media/image259.png"/><Relationship Id="rId25" Type="http://schemas.openxmlformats.org/officeDocument/2006/relationships/image" Target="../media/image260.jpg"/><Relationship Id="rId26" Type="http://schemas.openxmlformats.org/officeDocument/2006/relationships/image" Target="../media/image261.png"/><Relationship Id="rId27" Type="http://schemas.openxmlformats.org/officeDocument/2006/relationships/image" Target="../media/image262.png"/><Relationship Id="rId28" Type="http://schemas.openxmlformats.org/officeDocument/2006/relationships/image" Target="../media/image263.png"/><Relationship Id="rId29" Type="http://schemas.openxmlformats.org/officeDocument/2006/relationships/image" Target="../media/image264.jpg"/><Relationship Id="rId30" Type="http://schemas.openxmlformats.org/officeDocument/2006/relationships/image" Target="../media/image265.jpg"/><Relationship Id="rId31" Type="http://schemas.openxmlformats.org/officeDocument/2006/relationships/image" Target="../media/image266.png"/><Relationship Id="rId32" Type="http://schemas.openxmlformats.org/officeDocument/2006/relationships/image" Target="../media/image267.png"/><Relationship Id="rId33" Type="http://schemas.openxmlformats.org/officeDocument/2006/relationships/image" Target="../media/image268.png"/><Relationship Id="rId34" Type="http://schemas.openxmlformats.org/officeDocument/2006/relationships/image" Target="../media/image269.jpg"/><Relationship Id="rId35" Type="http://schemas.openxmlformats.org/officeDocument/2006/relationships/image" Target="../media/image270.jpg"/><Relationship Id="rId36" Type="http://schemas.openxmlformats.org/officeDocument/2006/relationships/image" Target="../media/image271.png"/><Relationship Id="rId37" Type="http://schemas.openxmlformats.org/officeDocument/2006/relationships/image" Target="../media/image272.jpg"/><Relationship Id="rId38" Type="http://schemas.openxmlformats.org/officeDocument/2006/relationships/image" Target="../media/image273.jpg"/><Relationship Id="rId39" Type="http://schemas.openxmlformats.org/officeDocument/2006/relationships/image" Target="../media/image274.png"/><Relationship Id="rId40" Type="http://schemas.openxmlformats.org/officeDocument/2006/relationships/image" Target="../media/image275.png"/><Relationship Id="rId41" Type="http://schemas.openxmlformats.org/officeDocument/2006/relationships/image" Target="../media/image276.jpg"/><Relationship Id="rId42" Type="http://schemas.openxmlformats.org/officeDocument/2006/relationships/image" Target="../media/image277.jpg"/><Relationship Id="rId43" Type="http://schemas.openxmlformats.org/officeDocument/2006/relationships/image" Target="../media/image278.png"/><Relationship Id="rId44" Type="http://schemas.openxmlformats.org/officeDocument/2006/relationships/image" Target="../media/image279.png"/><Relationship Id="rId45" Type="http://schemas.openxmlformats.org/officeDocument/2006/relationships/image" Target="../media/image280.jpg"/><Relationship Id="rId46" Type="http://schemas.openxmlformats.org/officeDocument/2006/relationships/image" Target="../media/image281.png"/><Relationship Id="rId47" Type="http://schemas.openxmlformats.org/officeDocument/2006/relationships/image" Target="../media/image282.png"/><Relationship Id="rId48" Type="http://schemas.openxmlformats.org/officeDocument/2006/relationships/image" Target="../media/image283.jpg"/><Relationship Id="rId49" Type="http://schemas.openxmlformats.org/officeDocument/2006/relationships/image" Target="../media/image284.jpg"/><Relationship Id="rId50" Type="http://schemas.openxmlformats.org/officeDocument/2006/relationships/image" Target="../media/image285.png"/><Relationship Id="rId51" Type="http://schemas.openxmlformats.org/officeDocument/2006/relationships/image" Target="../media/image286.png"/><Relationship Id="rId52" Type="http://schemas.openxmlformats.org/officeDocument/2006/relationships/image" Target="../media/image287.jpg"/><Relationship Id="rId53" Type="http://schemas.openxmlformats.org/officeDocument/2006/relationships/image" Target="../media/image288.jpg"/><Relationship Id="rId54" Type="http://schemas.openxmlformats.org/officeDocument/2006/relationships/image" Target="../media/image289.png"/><Relationship Id="rId55" Type="http://schemas.openxmlformats.org/officeDocument/2006/relationships/image" Target="../media/image290.jpg"/><Relationship Id="rId56" Type="http://schemas.openxmlformats.org/officeDocument/2006/relationships/image" Target="../media/image291.png"/><Relationship Id="rId57" Type="http://schemas.openxmlformats.org/officeDocument/2006/relationships/image" Target="../media/image292.png"/><Relationship Id="rId58" Type="http://schemas.openxmlformats.org/officeDocument/2006/relationships/image" Target="../media/image293.png"/><Relationship Id="rId59" Type="http://schemas.openxmlformats.org/officeDocument/2006/relationships/image" Target="../media/image294.jpg"/><Relationship Id="rId60" Type="http://schemas.openxmlformats.org/officeDocument/2006/relationships/image" Target="../media/image295.jpg"/><Relationship Id="rId61" Type="http://schemas.openxmlformats.org/officeDocument/2006/relationships/image" Target="../media/image296.png"/><Relationship Id="rId62" Type="http://schemas.openxmlformats.org/officeDocument/2006/relationships/image" Target="../media/image297.jpg"/><Relationship Id="rId63" Type="http://schemas.openxmlformats.org/officeDocument/2006/relationships/image" Target="../media/image298.jpg"/><Relationship Id="rId64" Type="http://schemas.openxmlformats.org/officeDocument/2006/relationships/image" Target="../media/image299.png"/><Relationship Id="rId65" Type="http://schemas.openxmlformats.org/officeDocument/2006/relationships/image" Target="../media/image300.png"/><Relationship Id="rId66" Type="http://schemas.openxmlformats.org/officeDocument/2006/relationships/image" Target="../media/image301.jpg"/><Relationship Id="rId67" Type="http://schemas.openxmlformats.org/officeDocument/2006/relationships/image" Target="../media/image302.jpg"/><Relationship Id="rId68" Type="http://schemas.openxmlformats.org/officeDocument/2006/relationships/image" Target="../media/image303.png"/><Relationship Id="rId69" Type="http://schemas.openxmlformats.org/officeDocument/2006/relationships/image" Target="../media/image304.jpg"/><Relationship Id="rId70" Type="http://schemas.openxmlformats.org/officeDocument/2006/relationships/image" Target="../media/image305.png"/><Relationship Id="rId71" Type="http://schemas.openxmlformats.org/officeDocument/2006/relationships/image" Target="../media/image306.png"/><Relationship Id="rId72" Type="http://schemas.openxmlformats.org/officeDocument/2006/relationships/image" Target="../media/image307.png"/><Relationship Id="rId73" Type="http://schemas.openxmlformats.org/officeDocument/2006/relationships/image" Target="../media/image308.png"/><Relationship Id="rId74" Type="http://schemas.openxmlformats.org/officeDocument/2006/relationships/image" Target="../media/image309.png"/><Relationship Id="rId75" Type="http://schemas.openxmlformats.org/officeDocument/2006/relationships/image" Target="../media/image310.pn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1.jpg"/><Relationship Id="rId3" Type="http://schemas.openxmlformats.org/officeDocument/2006/relationships/image" Target="../media/image312.jpg"/><Relationship Id="rId4" Type="http://schemas.openxmlformats.org/officeDocument/2006/relationships/image" Target="../media/image313.png"/><Relationship Id="rId5" Type="http://schemas.openxmlformats.org/officeDocument/2006/relationships/image" Target="../media/image314.png"/><Relationship Id="rId6" Type="http://schemas.openxmlformats.org/officeDocument/2006/relationships/image" Target="../media/image315.jpg"/><Relationship Id="rId7" Type="http://schemas.openxmlformats.org/officeDocument/2006/relationships/image" Target="../media/image316.png"/><Relationship Id="rId8" Type="http://schemas.openxmlformats.org/officeDocument/2006/relationships/image" Target="../media/image317.png"/><Relationship Id="rId9" Type="http://schemas.openxmlformats.org/officeDocument/2006/relationships/image" Target="../media/image318.png"/><Relationship Id="rId10" Type="http://schemas.openxmlformats.org/officeDocument/2006/relationships/image" Target="../media/image319.png"/><Relationship Id="rId11" Type="http://schemas.openxmlformats.org/officeDocument/2006/relationships/image" Target="../media/image320.jpg"/><Relationship Id="rId12" Type="http://schemas.openxmlformats.org/officeDocument/2006/relationships/image" Target="../media/image321.png"/><Relationship Id="rId13" Type="http://schemas.openxmlformats.org/officeDocument/2006/relationships/image" Target="../media/image322.png"/><Relationship Id="rId14" Type="http://schemas.openxmlformats.org/officeDocument/2006/relationships/image" Target="../media/image323.png"/><Relationship Id="rId15" Type="http://schemas.openxmlformats.org/officeDocument/2006/relationships/image" Target="../media/image324.jpg"/><Relationship Id="rId16" Type="http://schemas.openxmlformats.org/officeDocument/2006/relationships/image" Target="../media/image325.png"/><Relationship Id="rId17" Type="http://schemas.openxmlformats.org/officeDocument/2006/relationships/image" Target="../media/image326.png"/><Relationship Id="rId18" Type="http://schemas.openxmlformats.org/officeDocument/2006/relationships/image" Target="../media/image327.png"/><Relationship Id="rId19" Type="http://schemas.openxmlformats.org/officeDocument/2006/relationships/image" Target="../media/image328.png"/><Relationship Id="rId20" Type="http://schemas.openxmlformats.org/officeDocument/2006/relationships/image" Target="../media/image329.png"/><Relationship Id="rId21" Type="http://schemas.openxmlformats.org/officeDocument/2006/relationships/image" Target="../media/image330.png"/><Relationship Id="rId22" Type="http://schemas.openxmlformats.org/officeDocument/2006/relationships/image" Target="../media/image331.jpg"/><Relationship Id="rId23" Type="http://schemas.openxmlformats.org/officeDocument/2006/relationships/image" Target="../media/image332.png"/><Relationship Id="rId24" Type="http://schemas.openxmlformats.org/officeDocument/2006/relationships/image" Target="../media/image333.png"/><Relationship Id="rId25" Type="http://schemas.openxmlformats.org/officeDocument/2006/relationships/image" Target="../media/image334.png"/><Relationship Id="rId26" Type="http://schemas.openxmlformats.org/officeDocument/2006/relationships/image" Target="../media/image335.jpg"/><Relationship Id="rId27" Type="http://schemas.openxmlformats.org/officeDocument/2006/relationships/image" Target="../media/image336.jpg"/><Relationship Id="rId28" Type="http://schemas.openxmlformats.org/officeDocument/2006/relationships/image" Target="../media/image337.png"/><Relationship Id="rId29" Type="http://schemas.openxmlformats.org/officeDocument/2006/relationships/image" Target="../media/image338.png"/><Relationship Id="rId30" Type="http://schemas.openxmlformats.org/officeDocument/2006/relationships/image" Target="../media/image339.png"/><Relationship Id="rId31" Type="http://schemas.openxmlformats.org/officeDocument/2006/relationships/image" Target="../media/image340.jpg"/><Relationship Id="rId32" Type="http://schemas.openxmlformats.org/officeDocument/2006/relationships/image" Target="../media/image341.jpg"/><Relationship Id="rId33" Type="http://schemas.openxmlformats.org/officeDocument/2006/relationships/image" Target="../media/image342.png"/><Relationship Id="rId34" Type="http://schemas.openxmlformats.org/officeDocument/2006/relationships/image" Target="../media/image343.jpg"/><Relationship Id="rId35" Type="http://schemas.openxmlformats.org/officeDocument/2006/relationships/image" Target="../media/image344.jpg"/><Relationship Id="rId36" Type="http://schemas.openxmlformats.org/officeDocument/2006/relationships/image" Target="../media/image345.png"/><Relationship Id="rId37" Type="http://schemas.openxmlformats.org/officeDocument/2006/relationships/image" Target="../media/image346.png"/><Relationship Id="rId38" Type="http://schemas.openxmlformats.org/officeDocument/2006/relationships/image" Target="../media/image347.jpg"/><Relationship Id="rId39" Type="http://schemas.openxmlformats.org/officeDocument/2006/relationships/image" Target="../media/image348.jpg"/><Relationship Id="rId40" Type="http://schemas.openxmlformats.org/officeDocument/2006/relationships/image" Target="../media/image349.png"/><Relationship Id="rId41" Type="http://schemas.openxmlformats.org/officeDocument/2006/relationships/image" Target="../media/image350.png"/><Relationship Id="rId42" Type="http://schemas.openxmlformats.org/officeDocument/2006/relationships/image" Target="../media/image351.jpg"/><Relationship Id="rId43" Type="http://schemas.openxmlformats.org/officeDocument/2006/relationships/image" Target="../media/image352.png"/><Relationship Id="rId44" Type="http://schemas.openxmlformats.org/officeDocument/2006/relationships/image" Target="../media/image353.png"/><Relationship Id="rId45" Type="http://schemas.openxmlformats.org/officeDocument/2006/relationships/image" Target="../media/image354.jpg"/><Relationship Id="rId46" Type="http://schemas.openxmlformats.org/officeDocument/2006/relationships/image" Target="../media/image355.jpg"/><Relationship Id="rId47" Type="http://schemas.openxmlformats.org/officeDocument/2006/relationships/image" Target="../media/image356.png"/><Relationship Id="rId48" Type="http://schemas.openxmlformats.org/officeDocument/2006/relationships/image" Target="../media/image357.png"/><Relationship Id="rId49" Type="http://schemas.openxmlformats.org/officeDocument/2006/relationships/image" Target="../media/image358.jpg"/><Relationship Id="rId50" Type="http://schemas.openxmlformats.org/officeDocument/2006/relationships/image" Target="../media/image359.jpg"/><Relationship Id="rId51" Type="http://schemas.openxmlformats.org/officeDocument/2006/relationships/image" Target="../media/image360.png"/><Relationship Id="rId52" Type="http://schemas.openxmlformats.org/officeDocument/2006/relationships/image" Target="../media/image361.jpg"/><Relationship Id="rId53" Type="http://schemas.openxmlformats.org/officeDocument/2006/relationships/image" Target="../media/image362.png"/><Relationship Id="rId54" Type="http://schemas.openxmlformats.org/officeDocument/2006/relationships/image" Target="../media/image363.png"/><Relationship Id="rId55" Type="http://schemas.openxmlformats.org/officeDocument/2006/relationships/image" Target="../media/image364.png"/><Relationship Id="rId56" Type="http://schemas.openxmlformats.org/officeDocument/2006/relationships/image" Target="../media/image365.jpg"/><Relationship Id="rId57" Type="http://schemas.openxmlformats.org/officeDocument/2006/relationships/image" Target="../media/image366.jpg"/><Relationship Id="rId58" Type="http://schemas.openxmlformats.org/officeDocument/2006/relationships/image" Target="../media/image367.png"/><Relationship Id="rId59" Type="http://schemas.openxmlformats.org/officeDocument/2006/relationships/image" Target="../media/image368.jpg"/><Relationship Id="rId60" Type="http://schemas.openxmlformats.org/officeDocument/2006/relationships/image" Target="../media/image369.jpg"/><Relationship Id="rId61" Type="http://schemas.openxmlformats.org/officeDocument/2006/relationships/image" Target="../media/image370.png"/><Relationship Id="rId62" Type="http://schemas.openxmlformats.org/officeDocument/2006/relationships/image" Target="../media/image371.png"/><Relationship Id="rId63" Type="http://schemas.openxmlformats.org/officeDocument/2006/relationships/image" Target="../media/image372.jpg"/><Relationship Id="rId64" Type="http://schemas.openxmlformats.org/officeDocument/2006/relationships/image" Target="../media/image373.jpg"/><Relationship Id="rId65" Type="http://schemas.openxmlformats.org/officeDocument/2006/relationships/image" Target="../media/image374.png"/><Relationship Id="rId66" Type="http://schemas.openxmlformats.org/officeDocument/2006/relationships/image" Target="../media/image375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bject 125"/>
          <p:cNvSpPr txBox="1"/>
          <p:nvPr/>
        </p:nvSpPr>
        <p:spPr>
          <a:xfrm>
            <a:off x="1650491" y="521207"/>
            <a:ext cx="2639567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5"/>
              </a:spcBef>
            </a:pPr>
            <a:endParaRPr sz="600"/>
          </a:p>
          <a:p>
            <a:pPr marL="140041">
              <a:lnSpc>
                <a:spcPct val="95621"/>
              </a:lnSpc>
            </a:pP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4" b="1" i="1">
                <a:solidFill>
                  <a:srgbClr val="2D74B5"/>
                </a:solidFill>
                <a:latin typeface="Arial Narrow"/>
                <a:cs typeface="Arial Narrow"/>
              </a:rPr>
              <a:t>t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5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e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33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g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030723" y="597408"/>
            <a:ext cx="1597151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1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D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y</a:t>
            </a:r>
            <a:r>
              <a:rPr dirty="0" smtClean="0" sz="1100" spc="54" b="1" i="1">
                <a:latin typeface="Calibri"/>
                <a:cs typeface="Calibri"/>
              </a:rPr>
              <a:t>a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0" b="1" i="1">
                <a:latin typeface="Calibri"/>
                <a:cs typeface="Calibri"/>
              </a:rPr>
              <a:t>a</a:t>
            </a:r>
            <a:r>
              <a:rPr dirty="0" smtClean="0" sz="1100" spc="104" b="1" i="1">
                <a:latin typeface="Calibri"/>
                <a:cs typeface="Calibri"/>
              </a:rPr>
              <a:t> </a:t>
            </a:r>
            <a:r>
              <a:rPr dirty="0" smtClean="0" sz="1100" spc="44" b="1" i="1">
                <a:latin typeface="Calibri"/>
                <a:cs typeface="Calibri"/>
              </a:rPr>
              <a:t>U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54" b="1" i="1">
                <a:latin typeface="Calibri"/>
                <a:cs typeface="Calibri"/>
              </a:rPr>
              <a:t>.</a:t>
            </a:r>
            <a:r>
              <a:rPr dirty="0" smtClean="0" sz="1100" spc="39" b="1" i="1">
                <a:latin typeface="Calibri"/>
                <a:cs typeface="Calibri"/>
              </a:rPr>
              <a:t>C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39" b="1" i="1">
                <a:latin typeface="Calibri"/>
                <a:cs typeface="Calibri"/>
              </a:rPr>
              <a:t>l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g</a:t>
            </a:r>
            <a:r>
              <a:rPr dirty="0" smtClean="0" sz="1100" spc="0" b="1" i="1">
                <a:latin typeface="Calibri"/>
                <a:cs typeface="Calibri"/>
              </a:rPr>
              <a:t>e</a:t>
            </a:r>
            <a:r>
              <a:rPr dirty="0" smtClean="0" sz="1100" spc="94" b="1" i="1">
                <a:latin typeface="Calibri"/>
                <a:cs typeface="Calibri"/>
              </a:rPr>
              <a:t> 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0" b="1" i="1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040891" y="794003"/>
            <a:ext cx="731519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0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s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0" b="1" i="1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571243" y="812291"/>
            <a:ext cx="3493008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3836">
              <a:lnSpc>
                <a:spcPct val="101725"/>
              </a:lnSpc>
              <a:spcBef>
                <a:spcPts val="425"/>
              </a:spcBef>
            </a:pPr>
            <a:r>
              <a:rPr dirty="0" smtClean="0" sz="1000" spc="44" b="1" i="1">
                <a:latin typeface="Calibri"/>
                <a:cs typeface="Calibri"/>
              </a:rPr>
              <a:t>l</a:t>
            </a:r>
            <a:r>
              <a:rPr dirty="0" smtClean="0" sz="1000" spc="50" b="1" i="1">
                <a:latin typeface="Calibri"/>
                <a:cs typeface="Calibri"/>
              </a:rPr>
              <a:t>a</a:t>
            </a:r>
            <a:r>
              <a:rPr dirty="0" smtClean="0" sz="1000" spc="0" b="1" i="1">
                <a:latin typeface="Calibri"/>
                <a:cs typeface="Calibri"/>
              </a:rPr>
              <a:t>c</a:t>
            </a:r>
            <a:r>
              <a:rPr dirty="0" smtClean="0" sz="1000" spc="-169" b="1" i="1">
                <a:latin typeface="Calibri"/>
                <a:cs typeface="Calibri"/>
              </a:rPr>
              <a:t> </a:t>
            </a:r>
            <a:r>
              <a:rPr dirty="0" smtClean="0" sz="1000" spc="44" b="1" i="1">
                <a:latin typeface="Calibri"/>
                <a:cs typeface="Calibri"/>
              </a:rPr>
              <a:t>.</a:t>
            </a:r>
            <a:r>
              <a:rPr dirty="0" smtClean="0" sz="1000" spc="0" b="1" i="1">
                <a:latin typeface="Calibri"/>
                <a:cs typeface="Calibri"/>
              </a:rPr>
              <a:t>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018031" y="967739"/>
            <a:ext cx="1208531" cy="417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 marL="124800">
              <a:lnSpc>
                <a:spcPct val="117818"/>
              </a:lnSpc>
            </a:pPr>
            <a:r>
              <a:rPr dirty="0" smtClean="0" sz="1200" spc="44" b="1" i="1">
                <a:latin typeface="AngsanaUPC"/>
                <a:cs typeface="AngsanaUPC"/>
              </a:rPr>
              <a:t>l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c</a:t>
            </a:r>
            <a:r>
              <a:rPr dirty="0" smtClean="0" sz="1200" spc="0" b="1" i="1">
                <a:latin typeface="AngsanaUPC"/>
                <a:cs typeface="AngsanaUPC"/>
              </a:rPr>
              <a:t>.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R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g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a</a:t>
            </a:r>
            <a:r>
              <a:rPr dirty="0" smtClean="0" sz="1200" spc="-139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d</a:t>
            </a:r>
            <a:r>
              <a:rPr dirty="0" smtClean="0" sz="1200" spc="97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I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b</a:t>
            </a:r>
            <a:r>
              <a:rPr dirty="0" smtClean="0" sz="1200" spc="0" b="1" i="1">
                <a:latin typeface="AngsanaUPC"/>
                <a:cs typeface="AngsanaUPC"/>
              </a:rPr>
              <a:t>r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i</a:t>
            </a:r>
            <a:r>
              <a:rPr dirty="0" smtClean="0" sz="1200" spc="0" b="1" i="1">
                <a:latin typeface="AngsanaUPC"/>
                <a:cs typeface="AngsanaUPC"/>
              </a:rPr>
              <a:t>m</a:t>
            </a:r>
            <a:endParaRPr sz="1200">
              <a:latin typeface="AngsanaUPC"/>
              <a:cs typeface="AngsanaUPC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141475" y="6809231"/>
            <a:ext cx="4960619" cy="388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59"/>
              </a:spcBef>
            </a:pPr>
            <a:endParaRPr sz="1400"/>
          </a:p>
          <a:p>
            <a:pPr marL="127848">
              <a:lnSpc>
                <a:spcPct val="101725"/>
              </a:lnSpc>
            </a:pP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te</a:t>
            </a:r>
            <a:r>
              <a:rPr dirty="0" smtClean="0" sz="1100" spc="14" b="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(w</a:t>
            </a:r>
            <a:r>
              <a:rPr dirty="0" smtClean="0" sz="1000" spc="-15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/</a:t>
            </a:r>
            <a:r>
              <a:rPr dirty="0" smtClean="0" sz="1000" spc="-3">
                <a:latin typeface="Calibri"/>
                <a:cs typeface="Calibri"/>
              </a:rPr>
              <a:t> </a:t>
            </a:r>
            <a:r>
              <a:rPr dirty="0" smtClean="0" sz="1000" spc="-4">
                <a:latin typeface="Calibri"/>
                <a:cs typeface="Calibri"/>
              </a:rPr>
              <a:t>v</a:t>
            </a:r>
            <a:r>
              <a:rPr dirty="0" smtClean="0" sz="1000" spc="9">
                <a:latin typeface="Calibri"/>
                <a:cs typeface="Calibri"/>
              </a:rPr>
              <a:t>%</a:t>
            </a:r>
            <a:r>
              <a:rPr dirty="0" smtClean="0" sz="1000" spc="0">
                <a:latin typeface="Calibri"/>
                <a:cs typeface="Calibri"/>
              </a:rPr>
              <a:t>)</a:t>
            </a:r>
            <a:r>
              <a:rPr dirty="0" smtClean="0" sz="1000" spc="10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=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(m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9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/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me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168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x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1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312163" y="7633715"/>
            <a:ext cx="827531" cy="6553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117903" y="7858498"/>
            <a:ext cx="145236" cy="147284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110483" y="7051547"/>
            <a:ext cx="21691" cy="19950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2764535" y="6709534"/>
            <a:ext cx="20680" cy="159401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681162" y="6440423"/>
            <a:ext cx="749527" cy="84294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753867" y="6103619"/>
            <a:ext cx="911351" cy="70561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017263" y="4928615"/>
            <a:ext cx="661415" cy="662939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709159" y="4445507"/>
            <a:ext cx="496823" cy="615695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071871" y="3785615"/>
            <a:ext cx="911351" cy="705611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800343" y="3131888"/>
            <a:ext cx="891539" cy="838131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267544" y="4005666"/>
            <a:ext cx="3941063" cy="0"/>
          </a:xfrm>
          <a:custGeom>
            <a:avLst/>
            <a:gdLst/>
            <a:ahLst/>
            <a:cxnLst/>
            <a:rect l="l" t="t" r="r" b="b"/>
            <a:pathLst>
              <a:path w="3941063" h="0">
                <a:moveTo>
                  <a:pt x="0" y="0"/>
                </a:moveTo>
                <a:lnTo>
                  <a:pt x="394106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984080" y="4202262"/>
            <a:ext cx="3087623" cy="0"/>
          </a:xfrm>
          <a:custGeom>
            <a:avLst/>
            <a:gdLst/>
            <a:ahLst/>
            <a:cxnLst/>
            <a:rect l="l" t="t" r="r" b="b"/>
            <a:pathLst>
              <a:path w="3087623" h="0">
                <a:moveTo>
                  <a:pt x="0" y="0"/>
                </a:moveTo>
                <a:lnTo>
                  <a:pt x="308762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3302340" y="6565986"/>
            <a:ext cx="1328927" cy="0"/>
          </a:xfrm>
          <a:custGeom>
            <a:avLst/>
            <a:gdLst/>
            <a:ahLst/>
            <a:cxnLst/>
            <a:rect l="l" t="t" r="r" b="b"/>
            <a:pathLst>
              <a:path w="1328927" h="0">
                <a:moveTo>
                  <a:pt x="0" y="0"/>
                </a:moveTo>
                <a:lnTo>
                  <a:pt x="132892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632792" y="6565986"/>
            <a:ext cx="352043" cy="0"/>
          </a:xfrm>
          <a:custGeom>
            <a:avLst/>
            <a:gdLst/>
            <a:ahLst/>
            <a:cxnLst/>
            <a:rect l="l" t="t" r="r" b="b"/>
            <a:pathLst>
              <a:path w="352043" h="0">
                <a:moveTo>
                  <a:pt x="0" y="0"/>
                </a:moveTo>
                <a:lnTo>
                  <a:pt x="352043" y="0"/>
                </a:lnTo>
              </a:path>
            </a:pathLst>
          </a:custGeom>
          <a:ln w="11937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986360" y="6565986"/>
            <a:ext cx="1261871" cy="0"/>
          </a:xfrm>
          <a:custGeom>
            <a:avLst/>
            <a:gdLst/>
            <a:ahLst/>
            <a:cxnLst/>
            <a:rect l="l" t="t" r="r" b="b"/>
            <a:pathLst>
              <a:path w="1261871" h="0">
                <a:moveTo>
                  <a:pt x="0" y="0"/>
                </a:moveTo>
                <a:lnTo>
                  <a:pt x="126187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1502663" y="4352543"/>
            <a:ext cx="4088891" cy="495299"/>
          </a:xfrm>
          <a:custGeom>
            <a:avLst/>
            <a:gdLst/>
            <a:ahLst/>
            <a:cxnLst/>
            <a:rect l="l" t="t" r="r" b="b"/>
            <a:pathLst>
              <a:path w="4088891" h="495299">
                <a:moveTo>
                  <a:pt x="83819" y="0"/>
                </a:moveTo>
                <a:lnTo>
                  <a:pt x="39777" y="12352"/>
                </a:lnTo>
                <a:lnTo>
                  <a:pt x="10984" y="41630"/>
                </a:lnTo>
                <a:lnTo>
                  <a:pt x="0" y="82296"/>
                </a:lnTo>
                <a:lnTo>
                  <a:pt x="0" y="495299"/>
                </a:lnTo>
                <a:lnTo>
                  <a:pt x="4088891" y="495299"/>
                </a:lnTo>
                <a:lnTo>
                  <a:pt x="4088856" y="79848"/>
                </a:lnTo>
                <a:lnTo>
                  <a:pt x="4076940" y="39337"/>
                </a:lnTo>
                <a:lnTo>
                  <a:pt x="4047594" y="10796"/>
                </a:lnTo>
                <a:lnTo>
                  <a:pt x="4006595" y="0"/>
                </a:lnTo>
                <a:lnTo>
                  <a:pt x="83819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1496567" y="4346447"/>
            <a:ext cx="4101083" cy="509015"/>
          </a:xfrm>
          <a:custGeom>
            <a:avLst/>
            <a:gdLst/>
            <a:ahLst/>
            <a:cxnLst/>
            <a:rect l="l" t="t" r="r" b="b"/>
            <a:pathLst>
              <a:path w="4101083" h="509015">
                <a:moveTo>
                  <a:pt x="73152" y="13715"/>
                </a:moveTo>
                <a:lnTo>
                  <a:pt x="82296" y="12191"/>
                </a:lnTo>
                <a:lnTo>
                  <a:pt x="80772" y="12191"/>
                </a:lnTo>
                <a:lnTo>
                  <a:pt x="80772" y="0"/>
                </a:lnTo>
                <a:lnTo>
                  <a:pt x="71628" y="1524"/>
                </a:lnTo>
                <a:lnTo>
                  <a:pt x="62484" y="3048"/>
                </a:lnTo>
                <a:lnTo>
                  <a:pt x="54864" y="6095"/>
                </a:lnTo>
                <a:lnTo>
                  <a:pt x="47243" y="10667"/>
                </a:lnTo>
                <a:lnTo>
                  <a:pt x="39624" y="13715"/>
                </a:lnTo>
                <a:lnTo>
                  <a:pt x="32004" y="19812"/>
                </a:lnTo>
                <a:lnTo>
                  <a:pt x="19812" y="32003"/>
                </a:lnTo>
                <a:lnTo>
                  <a:pt x="10668" y="45719"/>
                </a:lnTo>
                <a:lnTo>
                  <a:pt x="6096" y="495299"/>
                </a:lnTo>
                <a:lnTo>
                  <a:pt x="13715" y="501395"/>
                </a:lnTo>
                <a:lnTo>
                  <a:pt x="0" y="509015"/>
                </a:lnTo>
                <a:lnTo>
                  <a:pt x="4101083" y="509015"/>
                </a:lnTo>
                <a:lnTo>
                  <a:pt x="4088891" y="501395"/>
                </a:lnTo>
                <a:lnTo>
                  <a:pt x="4088891" y="495299"/>
                </a:lnTo>
                <a:lnTo>
                  <a:pt x="13715" y="495299"/>
                </a:lnTo>
                <a:lnTo>
                  <a:pt x="13715" y="80772"/>
                </a:lnTo>
                <a:lnTo>
                  <a:pt x="15240" y="73151"/>
                </a:lnTo>
                <a:lnTo>
                  <a:pt x="16764" y="65531"/>
                </a:lnTo>
                <a:lnTo>
                  <a:pt x="19812" y="57912"/>
                </a:lnTo>
                <a:lnTo>
                  <a:pt x="18287" y="59436"/>
                </a:lnTo>
                <a:lnTo>
                  <a:pt x="22859" y="51815"/>
                </a:lnTo>
                <a:lnTo>
                  <a:pt x="21336" y="51815"/>
                </a:lnTo>
                <a:lnTo>
                  <a:pt x="25908" y="45719"/>
                </a:lnTo>
                <a:lnTo>
                  <a:pt x="30480" y="39624"/>
                </a:lnTo>
                <a:lnTo>
                  <a:pt x="35052" y="33527"/>
                </a:lnTo>
                <a:lnTo>
                  <a:pt x="35052" y="35051"/>
                </a:lnTo>
                <a:lnTo>
                  <a:pt x="41148" y="28955"/>
                </a:lnTo>
                <a:lnTo>
                  <a:pt x="47243" y="24383"/>
                </a:lnTo>
                <a:lnTo>
                  <a:pt x="45720" y="24383"/>
                </a:lnTo>
                <a:lnTo>
                  <a:pt x="53340" y="21336"/>
                </a:lnTo>
                <a:lnTo>
                  <a:pt x="59436" y="18287"/>
                </a:lnTo>
                <a:lnTo>
                  <a:pt x="67056" y="15239"/>
                </a:lnTo>
                <a:lnTo>
                  <a:pt x="74676" y="13715"/>
                </a:lnTo>
                <a:lnTo>
                  <a:pt x="73152" y="13715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1577339" y="4344923"/>
            <a:ext cx="4014215" cy="496823"/>
          </a:xfrm>
          <a:custGeom>
            <a:avLst/>
            <a:gdLst/>
            <a:ahLst/>
            <a:cxnLst/>
            <a:rect l="l" t="t" r="r" b="b"/>
            <a:pathLst>
              <a:path w="4014215" h="496823">
                <a:moveTo>
                  <a:pt x="3985259" y="35051"/>
                </a:moveTo>
                <a:lnTo>
                  <a:pt x="3991355" y="41148"/>
                </a:lnTo>
                <a:lnTo>
                  <a:pt x="3995927" y="47243"/>
                </a:lnTo>
                <a:lnTo>
                  <a:pt x="3994403" y="47243"/>
                </a:lnTo>
                <a:lnTo>
                  <a:pt x="3998975" y="53339"/>
                </a:lnTo>
                <a:lnTo>
                  <a:pt x="4002023" y="60960"/>
                </a:lnTo>
                <a:lnTo>
                  <a:pt x="4002023" y="59436"/>
                </a:lnTo>
                <a:lnTo>
                  <a:pt x="4005071" y="67055"/>
                </a:lnTo>
                <a:lnTo>
                  <a:pt x="4006595" y="74675"/>
                </a:lnTo>
                <a:lnTo>
                  <a:pt x="4008119" y="82296"/>
                </a:lnTo>
                <a:lnTo>
                  <a:pt x="4008119" y="496823"/>
                </a:lnTo>
                <a:lnTo>
                  <a:pt x="4014215" y="496823"/>
                </a:lnTo>
                <a:lnTo>
                  <a:pt x="4009643" y="47243"/>
                </a:lnTo>
                <a:lnTo>
                  <a:pt x="4005071" y="39624"/>
                </a:lnTo>
                <a:lnTo>
                  <a:pt x="4000499" y="33527"/>
                </a:lnTo>
                <a:lnTo>
                  <a:pt x="3994403" y="27431"/>
                </a:lnTo>
                <a:lnTo>
                  <a:pt x="3988307" y="21336"/>
                </a:lnTo>
                <a:lnTo>
                  <a:pt x="3982211" y="15239"/>
                </a:lnTo>
                <a:lnTo>
                  <a:pt x="3974591" y="12191"/>
                </a:lnTo>
                <a:lnTo>
                  <a:pt x="3966971" y="7619"/>
                </a:lnTo>
                <a:lnTo>
                  <a:pt x="3957827" y="4572"/>
                </a:lnTo>
                <a:lnTo>
                  <a:pt x="3950207" y="3048"/>
                </a:lnTo>
                <a:lnTo>
                  <a:pt x="3941063" y="1524"/>
                </a:lnTo>
                <a:lnTo>
                  <a:pt x="3931919" y="0"/>
                </a:lnTo>
                <a:lnTo>
                  <a:pt x="9143" y="0"/>
                </a:lnTo>
                <a:lnTo>
                  <a:pt x="0" y="1524"/>
                </a:lnTo>
                <a:lnTo>
                  <a:pt x="0" y="13715"/>
                </a:lnTo>
                <a:lnTo>
                  <a:pt x="3939539" y="13715"/>
                </a:lnTo>
                <a:lnTo>
                  <a:pt x="3947159" y="15239"/>
                </a:lnTo>
                <a:lnTo>
                  <a:pt x="3954779" y="16763"/>
                </a:lnTo>
                <a:lnTo>
                  <a:pt x="3962399" y="19812"/>
                </a:lnTo>
                <a:lnTo>
                  <a:pt x="3960875" y="19812"/>
                </a:lnTo>
                <a:lnTo>
                  <a:pt x="3968495" y="22860"/>
                </a:lnTo>
                <a:lnTo>
                  <a:pt x="3974591" y="25907"/>
                </a:lnTo>
                <a:lnTo>
                  <a:pt x="3980687" y="30479"/>
                </a:lnTo>
                <a:lnTo>
                  <a:pt x="3986783" y="36575"/>
                </a:lnTo>
                <a:lnTo>
                  <a:pt x="3985259" y="35051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85459" y="4392167"/>
            <a:ext cx="12192" cy="463295"/>
          </a:xfrm>
          <a:custGeom>
            <a:avLst/>
            <a:gdLst/>
            <a:ahLst/>
            <a:cxnLst/>
            <a:rect l="l" t="t" r="r" b="b"/>
            <a:pathLst>
              <a:path w="12192" h="463295">
                <a:moveTo>
                  <a:pt x="6096" y="449579"/>
                </a:moveTo>
                <a:lnTo>
                  <a:pt x="0" y="449579"/>
                </a:lnTo>
                <a:lnTo>
                  <a:pt x="0" y="455675"/>
                </a:lnTo>
                <a:lnTo>
                  <a:pt x="12192" y="463295"/>
                </a:lnTo>
                <a:lnTo>
                  <a:pt x="12192" y="33528"/>
                </a:lnTo>
                <a:lnTo>
                  <a:pt x="10668" y="24384"/>
                </a:lnTo>
                <a:lnTo>
                  <a:pt x="9144" y="16763"/>
                </a:lnTo>
                <a:lnTo>
                  <a:pt x="6096" y="7620"/>
                </a:lnTo>
                <a:lnTo>
                  <a:pt x="1524" y="0"/>
                </a:lnTo>
                <a:lnTo>
                  <a:pt x="6096" y="449579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496567" y="4399787"/>
            <a:ext cx="13715" cy="455675"/>
          </a:xfrm>
          <a:custGeom>
            <a:avLst/>
            <a:gdLst/>
            <a:ahLst/>
            <a:cxnLst/>
            <a:rect l="l" t="t" r="r" b="b"/>
            <a:pathLst>
              <a:path w="13715" h="455675">
                <a:moveTo>
                  <a:pt x="6096" y="441959"/>
                </a:moveTo>
                <a:lnTo>
                  <a:pt x="7620" y="0"/>
                </a:lnTo>
                <a:lnTo>
                  <a:pt x="4571" y="9143"/>
                </a:lnTo>
                <a:lnTo>
                  <a:pt x="1524" y="16763"/>
                </a:lnTo>
                <a:lnTo>
                  <a:pt x="0" y="25908"/>
                </a:lnTo>
                <a:lnTo>
                  <a:pt x="0" y="455675"/>
                </a:lnTo>
                <a:lnTo>
                  <a:pt x="13715" y="448055"/>
                </a:lnTo>
                <a:lnTo>
                  <a:pt x="6096" y="441959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1531619" y="4425695"/>
            <a:ext cx="4030979" cy="371855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1141475" y="6809231"/>
            <a:ext cx="4960619" cy="388619"/>
          </a:xfrm>
          <a:custGeom>
            <a:avLst/>
            <a:gdLst/>
            <a:ahLst/>
            <a:cxnLst/>
            <a:rect l="l" t="t" r="r" b="b"/>
            <a:pathLst>
              <a:path w="4960619" h="388619">
                <a:moveTo>
                  <a:pt x="0" y="388619"/>
                </a:moveTo>
                <a:lnTo>
                  <a:pt x="48768" y="339851"/>
                </a:lnTo>
                <a:lnTo>
                  <a:pt x="48768" y="48768"/>
                </a:lnTo>
                <a:lnTo>
                  <a:pt x="4911851" y="48768"/>
                </a:lnTo>
                <a:lnTo>
                  <a:pt x="4911851" y="339851"/>
                </a:lnTo>
                <a:lnTo>
                  <a:pt x="48768" y="339851"/>
                </a:lnTo>
                <a:lnTo>
                  <a:pt x="4960619" y="388619"/>
                </a:lnTo>
                <a:lnTo>
                  <a:pt x="4960619" y="0"/>
                </a:lnTo>
                <a:lnTo>
                  <a:pt x="0" y="0"/>
                </a:lnTo>
                <a:lnTo>
                  <a:pt x="0" y="388619"/>
                </a:lnTo>
                <a:close/>
              </a:path>
              <a:path w="4960619" h="388619">
                <a:moveTo>
                  <a:pt x="48768" y="339851"/>
                </a:moveTo>
                <a:lnTo>
                  <a:pt x="0" y="388619"/>
                </a:lnTo>
                <a:lnTo>
                  <a:pt x="4960619" y="388619"/>
                </a:lnTo>
                <a:lnTo>
                  <a:pt x="48768" y="33985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1141475" y="6809231"/>
            <a:ext cx="4960619" cy="388619"/>
          </a:xfrm>
          <a:custGeom>
            <a:avLst/>
            <a:gdLst/>
            <a:ahLst/>
            <a:cxnLst/>
            <a:rect l="l" t="t" r="r" b="b"/>
            <a:pathLst>
              <a:path w="4960619" h="388619">
                <a:moveTo>
                  <a:pt x="0" y="0"/>
                </a:moveTo>
                <a:lnTo>
                  <a:pt x="0" y="388619"/>
                </a:lnTo>
                <a:lnTo>
                  <a:pt x="4960619" y="388619"/>
                </a:lnTo>
                <a:lnTo>
                  <a:pt x="4960619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1190243" y="6857999"/>
            <a:ext cx="4863083" cy="291083"/>
          </a:xfrm>
          <a:custGeom>
            <a:avLst/>
            <a:gdLst/>
            <a:ahLst/>
            <a:cxnLst/>
            <a:rect l="l" t="t" r="r" b="b"/>
            <a:pathLst>
              <a:path w="4863083" h="291083">
                <a:moveTo>
                  <a:pt x="0" y="0"/>
                </a:moveTo>
                <a:lnTo>
                  <a:pt x="0" y="291083"/>
                </a:lnTo>
                <a:lnTo>
                  <a:pt x="4863083" y="291083"/>
                </a:lnTo>
                <a:lnTo>
                  <a:pt x="4863083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1184147" y="6851903"/>
            <a:ext cx="4875275" cy="303275"/>
          </a:xfrm>
          <a:custGeom>
            <a:avLst/>
            <a:gdLst/>
            <a:ahLst/>
            <a:cxnLst/>
            <a:rect l="l" t="t" r="r" b="b"/>
            <a:pathLst>
              <a:path w="4875275" h="303275">
                <a:moveTo>
                  <a:pt x="12191" y="297179"/>
                </a:moveTo>
                <a:lnTo>
                  <a:pt x="12191" y="291083"/>
                </a:lnTo>
                <a:lnTo>
                  <a:pt x="6096" y="12191"/>
                </a:lnTo>
                <a:lnTo>
                  <a:pt x="12191" y="6095"/>
                </a:lnTo>
                <a:lnTo>
                  <a:pt x="4863083" y="6095"/>
                </a:lnTo>
                <a:lnTo>
                  <a:pt x="4863083" y="291083"/>
                </a:lnTo>
                <a:lnTo>
                  <a:pt x="12191" y="291083"/>
                </a:lnTo>
                <a:lnTo>
                  <a:pt x="12191" y="297179"/>
                </a:lnTo>
                <a:lnTo>
                  <a:pt x="6096" y="291083"/>
                </a:lnTo>
                <a:lnTo>
                  <a:pt x="0" y="0"/>
                </a:lnTo>
                <a:lnTo>
                  <a:pt x="0" y="303275"/>
                </a:lnTo>
                <a:lnTo>
                  <a:pt x="4875275" y="303275"/>
                </a:lnTo>
                <a:lnTo>
                  <a:pt x="4863083" y="297179"/>
                </a:lnTo>
                <a:lnTo>
                  <a:pt x="4869179" y="291083"/>
                </a:lnTo>
                <a:lnTo>
                  <a:pt x="4869179" y="12191"/>
                </a:lnTo>
                <a:lnTo>
                  <a:pt x="4875275" y="0"/>
                </a:lnTo>
                <a:lnTo>
                  <a:pt x="0" y="0"/>
                </a:lnTo>
                <a:lnTo>
                  <a:pt x="6096" y="291083"/>
                </a:lnTo>
                <a:lnTo>
                  <a:pt x="12191" y="297179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1190243" y="6857999"/>
            <a:ext cx="4856987" cy="284987"/>
          </a:xfrm>
          <a:custGeom>
            <a:avLst/>
            <a:gdLst/>
            <a:ahLst/>
            <a:cxnLst/>
            <a:rect l="l" t="t" r="r" b="b"/>
            <a:pathLst>
              <a:path w="4856987" h="284987">
                <a:moveTo>
                  <a:pt x="6095" y="6096"/>
                </a:moveTo>
                <a:lnTo>
                  <a:pt x="4856987" y="6095"/>
                </a:lnTo>
                <a:lnTo>
                  <a:pt x="4856987" y="0"/>
                </a:lnTo>
                <a:lnTo>
                  <a:pt x="6095" y="0"/>
                </a:lnTo>
                <a:lnTo>
                  <a:pt x="0" y="6095"/>
                </a:lnTo>
                <a:lnTo>
                  <a:pt x="6095" y="284987"/>
                </a:lnTo>
                <a:lnTo>
                  <a:pt x="6095" y="6096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6047231" y="6851903"/>
            <a:ext cx="12191" cy="303275"/>
          </a:xfrm>
          <a:custGeom>
            <a:avLst/>
            <a:gdLst/>
            <a:ahLst/>
            <a:cxnLst/>
            <a:rect l="l" t="t" r="r" b="b"/>
            <a:pathLst>
              <a:path w="12191" h="303275">
                <a:moveTo>
                  <a:pt x="12191" y="303275"/>
                </a:moveTo>
                <a:lnTo>
                  <a:pt x="12191" y="0"/>
                </a:lnTo>
                <a:lnTo>
                  <a:pt x="6096" y="12191"/>
                </a:lnTo>
                <a:lnTo>
                  <a:pt x="6096" y="291083"/>
                </a:lnTo>
                <a:lnTo>
                  <a:pt x="0" y="297179"/>
                </a:lnTo>
                <a:lnTo>
                  <a:pt x="12191" y="303275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1135379" y="6803135"/>
            <a:ext cx="4972811" cy="400811"/>
          </a:xfrm>
          <a:custGeom>
            <a:avLst/>
            <a:gdLst/>
            <a:ahLst/>
            <a:cxnLst/>
            <a:rect l="l" t="t" r="r" b="b"/>
            <a:pathLst>
              <a:path w="4972811" h="400811">
                <a:moveTo>
                  <a:pt x="4972811" y="400811"/>
                </a:moveTo>
                <a:lnTo>
                  <a:pt x="4972811" y="0"/>
                </a:lnTo>
                <a:lnTo>
                  <a:pt x="4960619" y="6095"/>
                </a:lnTo>
                <a:lnTo>
                  <a:pt x="12192" y="6095"/>
                </a:lnTo>
                <a:lnTo>
                  <a:pt x="6096" y="12191"/>
                </a:lnTo>
                <a:lnTo>
                  <a:pt x="6096" y="388619"/>
                </a:lnTo>
                <a:lnTo>
                  <a:pt x="0" y="0"/>
                </a:lnTo>
                <a:lnTo>
                  <a:pt x="0" y="400811"/>
                </a:lnTo>
                <a:lnTo>
                  <a:pt x="4972811" y="400811"/>
                </a:lnTo>
                <a:lnTo>
                  <a:pt x="12192" y="394715"/>
                </a:lnTo>
                <a:lnTo>
                  <a:pt x="12192" y="12191"/>
                </a:lnTo>
                <a:lnTo>
                  <a:pt x="4966715" y="12191"/>
                </a:lnTo>
                <a:lnTo>
                  <a:pt x="4966715" y="388619"/>
                </a:lnTo>
                <a:lnTo>
                  <a:pt x="4960619" y="394715"/>
                </a:lnTo>
                <a:lnTo>
                  <a:pt x="4972811" y="400811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1147571" y="6815327"/>
            <a:ext cx="4960619" cy="388619"/>
          </a:xfrm>
          <a:custGeom>
            <a:avLst/>
            <a:gdLst/>
            <a:ahLst/>
            <a:cxnLst/>
            <a:rect l="l" t="t" r="r" b="b"/>
            <a:pathLst>
              <a:path w="4960619" h="388619">
                <a:moveTo>
                  <a:pt x="4954523" y="0"/>
                </a:moveTo>
                <a:lnTo>
                  <a:pt x="4948427" y="0"/>
                </a:lnTo>
                <a:lnTo>
                  <a:pt x="4948427" y="376428"/>
                </a:lnTo>
                <a:lnTo>
                  <a:pt x="0" y="376427"/>
                </a:lnTo>
                <a:lnTo>
                  <a:pt x="0" y="382523"/>
                </a:lnTo>
                <a:lnTo>
                  <a:pt x="4960619" y="388619"/>
                </a:lnTo>
                <a:lnTo>
                  <a:pt x="4948427" y="382523"/>
                </a:lnTo>
                <a:lnTo>
                  <a:pt x="4954523" y="376427"/>
                </a:lnTo>
                <a:lnTo>
                  <a:pt x="4954523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1135379" y="6803135"/>
            <a:ext cx="4972811" cy="388619"/>
          </a:xfrm>
          <a:custGeom>
            <a:avLst/>
            <a:gdLst/>
            <a:ahLst/>
            <a:cxnLst/>
            <a:rect l="l" t="t" r="r" b="b"/>
            <a:pathLst>
              <a:path w="4972811" h="388619">
                <a:moveTo>
                  <a:pt x="6096" y="388619"/>
                </a:moveTo>
                <a:lnTo>
                  <a:pt x="6096" y="12191"/>
                </a:lnTo>
                <a:lnTo>
                  <a:pt x="12192" y="6095"/>
                </a:lnTo>
                <a:lnTo>
                  <a:pt x="4960619" y="6095"/>
                </a:lnTo>
                <a:lnTo>
                  <a:pt x="4972811" y="0"/>
                </a:lnTo>
                <a:lnTo>
                  <a:pt x="0" y="0"/>
                </a:lnTo>
                <a:lnTo>
                  <a:pt x="6096" y="388619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018275" y="6419088"/>
            <a:ext cx="90267" cy="172212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4936235" y="6998207"/>
            <a:ext cx="82296" cy="172212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2755391" y="7283196"/>
            <a:ext cx="85851" cy="172211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1377695" y="7467599"/>
            <a:ext cx="84200" cy="172212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650491" y="521207"/>
            <a:ext cx="2639567" cy="4632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992879" y="512063"/>
            <a:ext cx="1296923" cy="4892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030723" y="597408"/>
            <a:ext cx="1597151" cy="3383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040891" y="794003"/>
            <a:ext cx="731519" cy="3383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571243" y="812291"/>
            <a:ext cx="3493008" cy="3048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841747" y="765048"/>
            <a:ext cx="2022347" cy="4175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018031" y="967739"/>
            <a:ext cx="1208531" cy="4175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982723" y="981455"/>
            <a:ext cx="353568" cy="3672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113788" y="992124"/>
            <a:ext cx="301751" cy="3459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123187" y="9057131"/>
            <a:ext cx="4483607" cy="498347"/>
          </a:xfrm>
          <a:custGeom>
            <a:avLst/>
            <a:gdLst/>
            <a:ahLst/>
            <a:cxnLst/>
            <a:rect l="l" t="t" r="r" b="b"/>
            <a:pathLst>
              <a:path w="4483607" h="498347">
                <a:moveTo>
                  <a:pt x="0" y="498347"/>
                </a:moveTo>
                <a:lnTo>
                  <a:pt x="4483607" y="498347"/>
                </a:lnTo>
                <a:lnTo>
                  <a:pt x="4483607" y="0"/>
                </a:lnTo>
                <a:lnTo>
                  <a:pt x="0" y="0"/>
                </a:lnTo>
                <a:lnTo>
                  <a:pt x="0" y="498347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117091" y="9051035"/>
            <a:ext cx="4498847" cy="499871"/>
          </a:xfrm>
          <a:custGeom>
            <a:avLst/>
            <a:gdLst/>
            <a:ahLst/>
            <a:cxnLst/>
            <a:rect l="l" t="t" r="r" b="b"/>
            <a:pathLst>
              <a:path w="4498847" h="499871">
                <a:moveTo>
                  <a:pt x="6096" y="499871"/>
                </a:moveTo>
                <a:lnTo>
                  <a:pt x="6096" y="13715"/>
                </a:lnTo>
                <a:lnTo>
                  <a:pt x="12192" y="6095"/>
                </a:lnTo>
                <a:lnTo>
                  <a:pt x="4485131" y="6095"/>
                </a:lnTo>
                <a:lnTo>
                  <a:pt x="4498847" y="0"/>
                </a:lnTo>
                <a:lnTo>
                  <a:pt x="0" y="0"/>
                </a:lnTo>
                <a:lnTo>
                  <a:pt x="6096" y="499871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117091" y="9051035"/>
            <a:ext cx="4498847" cy="512063"/>
          </a:xfrm>
          <a:custGeom>
            <a:avLst/>
            <a:gdLst/>
            <a:ahLst/>
            <a:cxnLst/>
            <a:rect l="l" t="t" r="r" b="b"/>
            <a:pathLst>
              <a:path w="4498847" h="512063">
                <a:moveTo>
                  <a:pt x="4498847" y="512063"/>
                </a:moveTo>
                <a:lnTo>
                  <a:pt x="4498847" y="0"/>
                </a:lnTo>
                <a:lnTo>
                  <a:pt x="4485131" y="6095"/>
                </a:lnTo>
                <a:lnTo>
                  <a:pt x="12192" y="6095"/>
                </a:lnTo>
                <a:lnTo>
                  <a:pt x="6096" y="13715"/>
                </a:lnTo>
                <a:lnTo>
                  <a:pt x="6096" y="499871"/>
                </a:lnTo>
                <a:lnTo>
                  <a:pt x="0" y="0"/>
                </a:lnTo>
                <a:lnTo>
                  <a:pt x="0" y="512063"/>
                </a:lnTo>
                <a:lnTo>
                  <a:pt x="4498847" y="512063"/>
                </a:lnTo>
                <a:lnTo>
                  <a:pt x="12192" y="505967"/>
                </a:lnTo>
                <a:lnTo>
                  <a:pt x="12191" y="13716"/>
                </a:lnTo>
                <a:lnTo>
                  <a:pt x="4491227" y="13715"/>
                </a:lnTo>
                <a:lnTo>
                  <a:pt x="4491227" y="499871"/>
                </a:lnTo>
                <a:lnTo>
                  <a:pt x="4485131" y="505967"/>
                </a:lnTo>
                <a:lnTo>
                  <a:pt x="4498847" y="512063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129283" y="9064751"/>
            <a:ext cx="4486655" cy="498347"/>
          </a:xfrm>
          <a:custGeom>
            <a:avLst/>
            <a:gdLst/>
            <a:ahLst/>
            <a:cxnLst/>
            <a:rect l="l" t="t" r="r" b="b"/>
            <a:pathLst>
              <a:path w="4486655" h="498347">
                <a:moveTo>
                  <a:pt x="4479035" y="0"/>
                </a:moveTo>
                <a:lnTo>
                  <a:pt x="4472939" y="0"/>
                </a:lnTo>
                <a:lnTo>
                  <a:pt x="4472939" y="486155"/>
                </a:lnTo>
                <a:lnTo>
                  <a:pt x="0" y="486155"/>
                </a:lnTo>
                <a:lnTo>
                  <a:pt x="0" y="492251"/>
                </a:lnTo>
                <a:lnTo>
                  <a:pt x="4486655" y="498347"/>
                </a:lnTo>
                <a:lnTo>
                  <a:pt x="4472939" y="492251"/>
                </a:lnTo>
                <a:lnTo>
                  <a:pt x="4479035" y="486155"/>
                </a:lnTo>
                <a:lnTo>
                  <a:pt x="4479035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126236" y="9107424"/>
            <a:ext cx="4477511" cy="39928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653027" y="1607706"/>
            <a:ext cx="122258" cy="2546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584191" y="1607706"/>
            <a:ext cx="122258" cy="2546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910583" y="7283196"/>
            <a:ext cx="84200" cy="1722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829555" y="7752588"/>
            <a:ext cx="82296" cy="1722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13531" y="8221980"/>
            <a:ext cx="85851" cy="1722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416295" y="8819388"/>
            <a:ext cx="84200" cy="172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620011" y="9685019"/>
            <a:ext cx="85852" cy="172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830067" y="9685019"/>
            <a:ext cx="85851" cy="172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132" y="1634957"/>
            <a:ext cx="5792249" cy="2077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242" algn="ctr">
              <a:lnSpc>
                <a:spcPts val="1725"/>
              </a:lnSpc>
              <a:spcBef>
                <a:spcPts val="86"/>
              </a:spcBef>
            </a:pP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b</a:t>
            </a:r>
            <a:r>
              <a:rPr dirty="0" smtClean="0" baseline="3413" sz="2400" spc="-22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(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2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):</a:t>
            </a:r>
            <a:r>
              <a:rPr dirty="0" smtClean="0" baseline="3413" sz="2400" spc="-16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hods</a:t>
            </a:r>
            <a:r>
              <a:rPr dirty="0" smtClean="0" baseline="3413" sz="2400" spc="-58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14">
                <a:solidFill>
                  <a:srgbClr val="2D74B5"/>
                </a:solidFill>
                <a:latin typeface="Calibri"/>
                <a:cs typeface="Calibri"/>
              </a:rPr>
              <a:t>f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or</a:t>
            </a:r>
            <a:r>
              <a:rPr dirty="0" smtClean="0" baseline="3413" sz="2400" spc="-23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ep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3413" sz="2400" spc="-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155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on</a:t>
            </a:r>
            <a:r>
              <a:rPr dirty="0" smtClean="0" baseline="3413" sz="2400" spc="-16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of</a:t>
            </a:r>
            <a:r>
              <a:rPr dirty="0" smtClean="0" baseline="3413" sz="2400" spc="-8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9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169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ons</a:t>
            </a:r>
            <a:r>
              <a:rPr dirty="0" smtClean="0" baseline="3413" sz="2400" spc="-23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nd</a:t>
            </a:r>
            <a:r>
              <a:rPr dirty="0" smtClean="0" baseline="3413" sz="2400" spc="-24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3413" sz="2400" spc="-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uc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3413" sz="2400" spc="-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ed</a:t>
            </a:r>
            <a:r>
              <a:rPr dirty="0" smtClean="0" baseline="3413" sz="2400" spc="-67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3413" sz="2400" spc="9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ed</a:t>
            </a:r>
            <a:r>
              <a:rPr dirty="0" smtClean="0" baseline="3413" sz="2400" spc="-3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413" sz="2400" spc="4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baseline="3413" sz="2400" spc="0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  <a:p>
            <a:pPr marL="1649006" marR="1541326" algn="ctr">
              <a:lnSpc>
                <a:spcPct val="101725"/>
              </a:lnSpc>
              <a:spcBef>
                <a:spcPts val="68"/>
              </a:spcBef>
            </a:pP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mo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ecu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sz="1600" spc="-69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b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g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y</a:t>
            </a:r>
            <a:r>
              <a:rPr dirty="0" smtClean="0" sz="1600" spc="-42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x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pe</a:t>
            </a:r>
            <a:r>
              <a:rPr dirty="0" smtClean="0" sz="1600" spc="-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sz="1600" spc="9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sz="1600" spc="4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sz="1600" spc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  <a:p>
            <a:pPr marL="12700" marR="183211">
              <a:lnSpc>
                <a:spcPts val="1345"/>
              </a:lnSpc>
              <a:spcBef>
                <a:spcPts val="155"/>
              </a:spcBef>
            </a:pP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: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ixt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er,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lid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83211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alw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referred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2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83211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eral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eli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41300" marR="15201">
              <a:lnSpc>
                <a:spcPct val="101725"/>
              </a:lnSpc>
              <a:spcBef>
                <a:spcPts val="913"/>
              </a:spcBef>
            </a:pP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1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Use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h-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rity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s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 marR="1520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1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Use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istilled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rity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 marR="15201">
              <a:lnSpc>
                <a:spcPct val="101725"/>
              </a:lnSpc>
              <a:spcBef>
                <a:spcPts val="95"/>
              </a:spcBef>
            </a:pPr>
            <a:r>
              <a:rPr dirty="0" smtClean="0" sz="1100" spc="4">
                <a:latin typeface="Calibri"/>
                <a:cs typeface="Calibri"/>
              </a:rPr>
              <a:t>3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1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sterili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way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(fil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rati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241300" marR="1520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4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13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j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sta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ard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ared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erfe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tly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41300" marR="1520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5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13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el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ers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with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tr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with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clear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e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132" y="3841709"/>
            <a:ext cx="5864014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0" b="1">
                <a:latin typeface="Calibri"/>
                <a:cs typeface="Calibri"/>
              </a:rPr>
              <a:t>Conc</a:t>
            </a:r>
            <a:r>
              <a:rPr dirty="0" smtClean="0" baseline="1950" sz="2100" spc="-9" b="1">
                <a:latin typeface="Calibri"/>
                <a:cs typeface="Calibri"/>
              </a:rPr>
              <a:t>e</a:t>
            </a:r>
            <a:r>
              <a:rPr dirty="0" smtClean="0" baseline="1950" sz="2100" spc="0" b="1">
                <a:latin typeface="Calibri"/>
                <a:cs typeface="Calibri"/>
              </a:rPr>
              <a:t>n</a:t>
            </a:r>
            <a:r>
              <a:rPr dirty="0" smtClean="0" baseline="1950" sz="2100" spc="-4" b="1">
                <a:latin typeface="Calibri"/>
                <a:cs typeface="Calibri"/>
              </a:rPr>
              <a:t>t</a:t>
            </a:r>
            <a:r>
              <a:rPr dirty="0" smtClean="0" baseline="1950" sz="2100" spc="4" b="1">
                <a:latin typeface="Calibri"/>
                <a:cs typeface="Calibri"/>
              </a:rPr>
              <a:t>r</a:t>
            </a:r>
            <a:r>
              <a:rPr dirty="0" smtClean="0" baseline="1950" sz="2100" spc="-9" b="1">
                <a:latin typeface="Calibri"/>
                <a:cs typeface="Calibri"/>
              </a:rPr>
              <a:t>a</a:t>
            </a:r>
            <a:r>
              <a:rPr dirty="0" smtClean="0" baseline="1950" sz="2100" spc="4" b="1">
                <a:latin typeface="Calibri"/>
                <a:cs typeface="Calibri"/>
              </a:rPr>
              <a:t>t</a:t>
            </a:r>
            <a:r>
              <a:rPr dirty="0" smtClean="0" baseline="1950" sz="2100" spc="4" b="1">
                <a:latin typeface="Calibri"/>
                <a:cs typeface="Calibri"/>
              </a:rPr>
              <a:t>i</a:t>
            </a:r>
            <a:r>
              <a:rPr dirty="0" smtClean="0" baseline="1950" sz="2100" spc="-9" b="1">
                <a:latin typeface="Calibri"/>
                <a:cs typeface="Calibri"/>
              </a:rPr>
              <a:t>o</a:t>
            </a:r>
            <a:r>
              <a:rPr dirty="0" smtClean="0" baseline="1950" sz="2100" spc="1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: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te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,</a:t>
            </a:r>
            <a:r>
              <a:rPr dirty="0" smtClean="0" baseline="2482" sz="1650" spc="6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can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132" y="4066880"/>
            <a:ext cx="5324278" cy="4406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efi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14" b="1">
                <a:latin typeface="Calibri"/>
                <a:cs typeface="Calibri"/>
              </a:rPr>
              <a:t>f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c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z</a:t>
            </a:r>
            <a:r>
              <a:rPr dirty="0" smtClean="0" baseline="2482" sz="1650" spc="25" b="1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ll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law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95825"/>
              </a:lnSpc>
              <a:spcBef>
                <a:spcPts val="843"/>
              </a:spcBef>
            </a:pPr>
            <a:r>
              <a:rPr dirty="0" smtClean="0" sz="1100" spc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0772" y="4476836"/>
            <a:ext cx="223840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baseline="2275" sz="1800" spc="-4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275" sz="1800" spc="-4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baseline="2275" sz="1800" spc="-4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baseline="2275" sz="1800" spc="-9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mtClean="0" baseline="2275" sz="1800" spc="-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baseline="2275" sz="1800" spc="-4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baseline="2275" sz="1800" spc="-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\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baseline="2275" sz="1800" spc="-9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baseline="2275" sz="1800" spc="-4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132" y="4912700"/>
            <a:ext cx="361149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ere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x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ress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tr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732" y="5199212"/>
            <a:ext cx="153392" cy="1084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"/>
              </a:spcBef>
            </a:pP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3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4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5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95"/>
              </a:spcBef>
            </a:pPr>
            <a:r>
              <a:rPr dirty="0" smtClean="0" sz="1100" spc="4">
                <a:latin typeface="Calibri"/>
                <a:cs typeface="Calibri"/>
              </a:rPr>
              <a:t>6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332" y="5199212"/>
            <a:ext cx="1467320" cy="1084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ta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wei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  <a:p>
            <a:pPr marL="44703" indent="-32003">
              <a:lnSpc>
                <a:spcPts val="1342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etric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erce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%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44703">
              <a:lnSpc>
                <a:spcPts val="1342"/>
              </a:lnSpc>
              <a:spcBef>
                <a:spcPts val="108"/>
              </a:spcBef>
            </a:pPr>
            <a:r>
              <a:rPr dirty="0" smtClean="0" sz="1100" spc="-9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larity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108"/>
              </a:spcBef>
            </a:pP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lal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ty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95"/>
              </a:spcBef>
            </a:pP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art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illi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132" y="6412316"/>
            <a:ext cx="5158932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1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r>
              <a:rPr dirty="0" smtClean="0" baseline="2100" sz="1950" spc="-14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ge</a:t>
            </a:r>
            <a:r>
              <a:rPr dirty="0" smtClean="0" baseline="2100" sz="1950" spc="-59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of</a:t>
            </a:r>
            <a:r>
              <a:rPr dirty="0" smtClean="0" baseline="2100" sz="1950" spc="-5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-17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-4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baseline="2100" sz="1950" spc="9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b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ility:</a:t>
            </a:r>
            <a:r>
              <a:rPr dirty="0" smtClean="0" baseline="2100" sz="1950" spc="-6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(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dirty="0" smtClean="0" baseline="2482" sz="1650" spc="4" b="1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)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1</a:t>
            </a:r>
            <a:r>
              <a:rPr dirty="0" smtClean="0" baseline="2482" sz="1650" spc="-4" b="1">
                <a:latin typeface="Calibri"/>
                <a:cs typeface="Calibri"/>
              </a:rPr>
              <a:t>0</a:t>
            </a:r>
            <a:r>
              <a:rPr dirty="0" smtClean="0" baseline="2482" sz="1650" spc="0" b="1">
                <a:latin typeface="Calibri"/>
                <a:cs typeface="Calibri"/>
              </a:rPr>
              <a:t>0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ml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173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132" y="7294712"/>
            <a:ext cx="5833697" cy="819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716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X: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28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tra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1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5</a:t>
            </a:r>
            <a:r>
              <a:rPr dirty="0" smtClean="0" baseline="2482" sz="1650" spc="0">
                <a:latin typeface="Calibri"/>
                <a:cs typeface="Calibri"/>
              </a:rPr>
              <a:t>%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wei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t,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1</a:t>
            </a:r>
            <a:r>
              <a:rPr dirty="0" smtClean="0" baseline="2482" sz="1650" spc="-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0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lu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0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5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salt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18681">
              <a:lnSpc>
                <a:spcPts val="1342"/>
              </a:lnSpc>
              <a:spcBef>
                <a:spcPts val="901"/>
              </a:spcBef>
            </a:pPr>
            <a:r>
              <a:rPr dirty="0" smtClean="0" sz="1100" spc="0" b="1">
                <a:latin typeface="Calibri"/>
                <a:cs typeface="Calibri"/>
              </a:rPr>
              <a:t>Ex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p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/</a:t>
            </a:r>
            <a:r>
              <a:rPr dirty="0" smtClean="0" sz="1100" spc="0" b="1">
                <a:latin typeface="Calibri"/>
                <a:cs typeface="Calibri"/>
              </a:rPr>
              <a:t>/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1</a:t>
            </a:r>
            <a:r>
              <a:rPr dirty="0" smtClean="0" sz="1100" spc="-4" b="1">
                <a:latin typeface="Calibri"/>
                <a:cs typeface="Calibri"/>
              </a:rPr>
              <a:t>.</a:t>
            </a:r>
            <a:r>
              <a:rPr dirty="0" smtClean="0" sz="1100" spc="0" b="1">
                <a:latin typeface="Calibri"/>
                <a:cs typeface="Calibri"/>
              </a:rPr>
              <a:t>2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g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d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9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1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1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153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me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1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1</a:t>
            </a:r>
            <a:r>
              <a:rPr dirty="0" smtClean="0" sz="1100" spc="4" b="1">
                <a:latin typeface="Calibri"/>
                <a:cs typeface="Calibri"/>
              </a:rPr>
              <a:t>6</a:t>
            </a:r>
            <a:r>
              <a:rPr dirty="0" smtClean="0" sz="1100" spc="0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9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,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1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18681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p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(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1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1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1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t).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132" y="8233496"/>
            <a:ext cx="2839903" cy="452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acl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(w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%)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(w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acl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)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/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v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lu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28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l))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1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851"/>
              </a:spcBef>
            </a:pPr>
            <a:r>
              <a:rPr dirty="0" smtClean="0" sz="1100" spc="4">
                <a:latin typeface="Arial"/>
                <a:cs typeface="Arial"/>
              </a:rPr>
              <a:t>=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14">
                <a:latin typeface="Calibri"/>
                <a:cs typeface="Calibri"/>
              </a:rPr>
              <a:t>.</a:t>
            </a:r>
            <a:r>
              <a:rPr dirty="0" smtClean="0" sz="1100" spc="9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6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l)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-14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7</a:t>
            </a:r>
            <a:r>
              <a:rPr dirty="0" smtClean="0" sz="1100" spc="4">
                <a:latin typeface="Calibri"/>
                <a:cs typeface="Calibri"/>
              </a:rPr>
              <a:t>5</a:t>
            </a:r>
            <a:r>
              <a:rPr dirty="0" smtClean="0" sz="1100" spc="0">
                <a:latin typeface="Calibri"/>
                <a:cs typeface="Calibri"/>
              </a:rPr>
              <a:t>%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132" y="8812616"/>
            <a:ext cx="4586251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2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r>
              <a:rPr dirty="0" smtClean="0" baseline="2100" sz="1950" spc="-14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-19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v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ol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100" sz="1950" spc="-4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ic</a:t>
            </a:r>
            <a:r>
              <a:rPr dirty="0" smtClean="0" baseline="2100" sz="1950" spc="-56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100" sz="1950" spc="14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g</a:t>
            </a:r>
            <a:r>
              <a:rPr dirty="0" smtClean="0" baseline="2100" sz="1950" spc="25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-4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1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ility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1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0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lu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2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635" sz="165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132" y="9696536"/>
            <a:ext cx="5771953" cy="348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lu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2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with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tra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33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2</a:t>
            </a:r>
            <a:r>
              <a:rPr dirty="0" smtClean="0" baseline="2482" sz="1650" spc="0">
                <a:latin typeface="Calibri"/>
                <a:cs typeface="Calibri"/>
              </a:rPr>
              <a:t>%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ery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2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(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etric</a:t>
            </a:r>
            <a:r>
              <a:rPr dirty="0" smtClean="0" baseline="2482" sz="1650" spc="-1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it)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33"/>
              </a:spcBef>
            </a:pP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rese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tric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it)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2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3187" y="9057131"/>
            <a:ext cx="4483607" cy="498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368">
              <a:lnSpc>
                <a:spcPct val="101725"/>
              </a:lnSpc>
              <a:spcBef>
                <a:spcPts val="400"/>
              </a:spcBef>
            </a:pP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tr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(v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%)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te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-14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tal</a:t>
            </a:r>
            <a:r>
              <a:rPr dirty="0" smtClean="0" sz="1100" spc="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-14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97368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l))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41475" y="6809231"/>
            <a:ext cx="4960619" cy="388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ject 124"/>
          <p:cNvSpPr txBox="1"/>
          <p:nvPr/>
        </p:nvSpPr>
        <p:spPr>
          <a:xfrm>
            <a:off x="1650491" y="521207"/>
            <a:ext cx="2639567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5"/>
              </a:spcBef>
            </a:pPr>
            <a:endParaRPr sz="600"/>
          </a:p>
          <a:p>
            <a:pPr marL="140041">
              <a:lnSpc>
                <a:spcPct val="95621"/>
              </a:lnSpc>
            </a:pP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4" b="1" i="1">
                <a:solidFill>
                  <a:srgbClr val="2D74B5"/>
                </a:solidFill>
                <a:latin typeface="Arial Narrow"/>
                <a:cs typeface="Arial Narrow"/>
              </a:rPr>
              <a:t>t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5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e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33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g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030723" y="597408"/>
            <a:ext cx="1597151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1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D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y</a:t>
            </a:r>
            <a:r>
              <a:rPr dirty="0" smtClean="0" sz="1100" spc="54" b="1" i="1">
                <a:latin typeface="Calibri"/>
                <a:cs typeface="Calibri"/>
              </a:rPr>
              <a:t>a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0" b="1" i="1">
                <a:latin typeface="Calibri"/>
                <a:cs typeface="Calibri"/>
              </a:rPr>
              <a:t>a</a:t>
            </a:r>
            <a:r>
              <a:rPr dirty="0" smtClean="0" sz="1100" spc="104" b="1" i="1">
                <a:latin typeface="Calibri"/>
                <a:cs typeface="Calibri"/>
              </a:rPr>
              <a:t> </a:t>
            </a:r>
            <a:r>
              <a:rPr dirty="0" smtClean="0" sz="1100" spc="44" b="1" i="1">
                <a:latin typeface="Calibri"/>
                <a:cs typeface="Calibri"/>
              </a:rPr>
              <a:t>U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54" b="1" i="1">
                <a:latin typeface="Calibri"/>
                <a:cs typeface="Calibri"/>
              </a:rPr>
              <a:t>.</a:t>
            </a:r>
            <a:r>
              <a:rPr dirty="0" smtClean="0" sz="1100" spc="39" b="1" i="1">
                <a:latin typeface="Calibri"/>
                <a:cs typeface="Calibri"/>
              </a:rPr>
              <a:t>C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39" b="1" i="1">
                <a:latin typeface="Calibri"/>
                <a:cs typeface="Calibri"/>
              </a:rPr>
              <a:t>l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g</a:t>
            </a:r>
            <a:r>
              <a:rPr dirty="0" smtClean="0" sz="1100" spc="0" b="1" i="1">
                <a:latin typeface="Calibri"/>
                <a:cs typeface="Calibri"/>
              </a:rPr>
              <a:t>e</a:t>
            </a:r>
            <a:r>
              <a:rPr dirty="0" smtClean="0" sz="1100" spc="94" b="1" i="1">
                <a:latin typeface="Calibri"/>
                <a:cs typeface="Calibri"/>
              </a:rPr>
              <a:t> 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0" b="1" i="1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040891" y="794003"/>
            <a:ext cx="731519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0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s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0" b="1" i="1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571243" y="812291"/>
            <a:ext cx="3493008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3836">
              <a:lnSpc>
                <a:spcPct val="101725"/>
              </a:lnSpc>
              <a:spcBef>
                <a:spcPts val="425"/>
              </a:spcBef>
            </a:pPr>
            <a:r>
              <a:rPr dirty="0" smtClean="0" sz="1000" spc="44" b="1" i="1">
                <a:latin typeface="Calibri"/>
                <a:cs typeface="Calibri"/>
              </a:rPr>
              <a:t>l</a:t>
            </a:r>
            <a:r>
              <a:rPr dirty="0" smtClean="0" sz="1000" spc="50" b="1" i="1">
                <a:latin typeface="Calibri"/>
                <a:cs typeface="Calibri"/>
              </a:rPr>
              <a:t>a</a:t>
            </a:r>
            <a:r>
              <a:rPr dirty="0" smtClean="0" sz="1000" spc="0" b="1" i="1">
                <a:latin typeface="Calibri"/>
                <a:cs typeface="Calibri"/>
              </a:rPr>
              <a:t>c</a:t>
            </a:r>
            <a:r>
              <a:rPr dirty="0" smtClean="0" sz="1000" spc="-169" b="1" i="1">
                <a:latin typeface="Calibri"/>
                <a:cs typeface="Calibri"/>
              </a:rPr>
              <a:t> </a:t>
            </a:r>
            <a:r>
              <a:rPr dirty="0" smtClean="0" sz="1000" spc="44" b="1" i="1">
                <a:latin typeface="Calibri"/>
                <a:cs typeface="Calibri"/>
              </a:rPr>
              <a:t>.</a:t>
            </a:r>
            <a:r>
              <a:rPr dirty="0" smtClean="0" sz="1000" spc="0" b="1" i="1">
                <a:latin typeface="Calibri"/>
                <a:cs typeface="Calibri"/>
              </a:rPr>
              <a:t>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018031" y="967739"/>
            <a:ext cx="1208531" cy="417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 marL="124800">
              <a:lnSpc>
                <a:spcPct val="117818"/>
              </a:lnSpc>
            </a:pPr>
            <a:r>
              <a:rPr dirty="0" smtClean="0" sz="1200" spc="44" b="1" i="1">
                <a:latin typeface="AngsanaUPC"/>
                <a:cs typeface="AngsanaUPC"/>
              </a:rPr>
              <a:t>l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c</a:t>
            </a:r>
            <a:r>
              <a:rPr dirty="0" smtClean="0" sz="1200" spc="0" b="1" i="1">
                <a:latin typeface="AngsanaUPC"/>
                <a:cs typeface="AngsanaUPC"/>
              </a:rPr>
              <a:t>.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R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g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a</a:t>
            </a:r>
            <a:r>
              <a:rPr dirty="0" smtClean="0" sz="1200" spc="-139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d</a:t>
            </a:r>
            <a:r>
              <a:rPr dirty="0" smtClean="0" sz="1200" spc="97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I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b</a:t>
            </a:r>
            <a:r>
              <a:rPr dirty="0" smtClean="0" sz="1200" spc="0" b="1" i="1">
                <a:latin typeface="AngsanaUPC"/>
                <a:cs typeface="AngsanaUPC"/>
              </a:rPr>
              <a:t>r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i</a:t>
            </a:r>
            <a:r>
              <a:rPr dirty="0" smtClean="0" sz="1200" spc="0" b="1" i="1">
                <a:latin typeface="AngsanaUPC"/>
                <a:cs typeface="AngsanaUPC"/>
              </a:rPr>
              <a:t>m</a:t>
            </a:r>
            <a:endParaRPr sz="1200">
              <a:latin typeface="AngsanaUPC"/>
              <a:cs typeface="AngsanaUPC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1312163" y="7633715"/>
            <a:ext cx="827531" cy="65531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2117903" y="7858498"/>
            <a:ext cx="145236" cy="147284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110483" y="7051547"/>
            <a:ext cx="21691" cy="19950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764535" y="6709534"/>
            <a:ext cx="20680" cy="159401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681162" y="6440423"/>
            <a:ext cx="749527" cy="84294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753867" y="6103619"/>
            <a:ext cx="911351" cy="70561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017263" y="4928615"/>
            <a:ext cx="661415" cy="662939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709159" y="4445507"/>
            <a:ext cx="496823" cy="615695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071871" y="3785615"/>
            <a:ext cx="911351" cy="705611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800343" y="3131888"/>
            <a:ext cx="891539" cy="838131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1932264" y="5571576"/>
            <a:ext cx="4992623" cy="199644"/>
          </a:xfrm>
          <a:custGeom>
            <a:avLst/>
            <a:gdLst/>
            <a:ahLst/>
            <a:cxnLst/>
            <a:rect l="l" t="t" r="r" b="b"/>
            <a:pathLst>
              <a:path w="4992623" h="199644">
                <a:moveTo>
                  <a:pt x="0" y="199644"/>
                </a:moveTo>
                <a:lnTo>
                  <a:pt x="4992623" y="199644"/>
                </a:lnTo>
                <a:lnTo>
                  <a:pt x="4992623" y="0"/>
                </a:lnTo>
                <a:lnTo>
                  <a:pt x="0" y="0"/>
                </a:lnTo>
                <a:lnTo>
                  <a:pt x="0" y="1996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1142832" y="5780364"/>
            <a:ext cx="5471159" cy="166115"/>
          </a:xfrm>
          <a:custGeom>
            <a:avLst/>
            <a:gdLst/>
            <a:ahLst/>
            <a:cxnLst/>
            <a:rect l="l" t="t" r="r" b="b"/>
            <a:pathLst>
              <a:path w="5471159" h="166115">
                <a:moveTo>
                  <a:pt x="0" y="166115"/>
                </a:moveTo>
                <a:lnTo>
                  <a:pt x="5471159" y="166115"/>
                </a:lnTo>
                <a:lnTo>
                  <a:pt x="5471159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1142832" y="5954100"/>
            <a:ext cx="5807963" cy="166115"/>
          </a:xfrm>
          <a:custGeom>
            <a:avLst/>
            <a:gdLst/>
            <a:ahLst/>
            <a:cxnLst/>
            <a:rect l="l" t="t" r="r" b="b"/>
            <a:pathLst>
              <a:path w="5807963" h="166115">
                <a:moveTo>
                  <a:pt x="0" y="166115"/>
                </a:moveTo>
                <a:lnTo>
                  <a:pt x="5807963" y="166115"/>
                </a:lnTo>
                <a:lnTo>
                  <a:pt x="5807963" y="0"/>
                </a:lnTo>
                <a:lnTo>
                  <a:pt x="0" y="0"/>
                </a:lnTo>
                <a:lnTo>
                  <a:pt x="0" y="1661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1141475" y="6428231"/>
            <a:ext cx="5071871" cy="347471"/>
          </a:xfrm>
          <a:custGeom>
            <a:avLst/>
            <a:gdLst/>
            <a:ahLst/>
            <a:cxnLst/>
            <a:rect l="l" t="t" r="r" b="b"/>
            <a:pathLst>
              <a:path w="5071871" h="347471">
                <a:moveTo>
                  <a:pt x="0" y="57912"/>
                </a:moveTo>
                <a:lnTo>
                  <a:pt x="0" y="289559"/>
                </a:lnTo>
                <a:lnTo>
                  <a:pt x="369" y="296146"/>
                </a:lnTo>
                <a:lnTo>
                  <a:pt x="19199" y="332646"/>
                </a:lnTo>
                <a:lnTo>
                  <a:pt x="57912" y="347471"/>
                </a:lnTo>
                <a:lnTo>
                  <a:pt x="5013959" y="347471"/>
                </a:lnTo>
                <a:lnTo>
                  <a:pt x="5057046" y="328272"/>
                </a:lnTo>
                <a:lnTo>
                  <a:pt x="5071871" y="289559"/>
                </a:lnTo>
                <a:lnTo>
                  <a:pt x="5071871" y="57912"/>
                </a:lnTo>
                <a:lnTo>
                  <a:pt x="5052672" y="14825"/>
                </a:lnTo>
                <a:lnTo>
                  <a:pt x="5013959" y="0"/>
                </a:lnTo>
                <a:lnTo>
                  <a:pt x="57912" y="0"/>
                </a:lnTo>
                <a:lnTo>
                  <a:pt x="14825" y="19199"/>
                </a:lnTo>
                <a:lnTo>
                  <a:pt x="0" y="5791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1149095" y="6422135"/>
            <a:ext cx="5059679" cy="57912"/>
          </a:xfrm>
          <a:custGeom>
            <a:avLst/>
            <a:gdLst/>
            <a:ahLst/>
            <a:cxnLst/>
            <a:rect l="l" t="t" r="r" b="b"/>
            <a:pathLst>
              <a:path w="5059679" h="57912">
                <a:moveTo>
                  <a:pt x="39624" y="13715"/>
                </a:moveTo>
                <a:lnTo>
                  <a:pt x="45720" y="12191"/>
                </a:lnTo>
                <a:lnTo>
                  <a:pt x="45720" y="13715"/>
                </a:lnTo>
                <a:lnTo>
                  <a:pt x="50292" y="12191"/>
                </a:lnTo>
                <a:lnTo>
                  <a:pt x="5006339" y="12191"/>
                </a:lnTo>
                <a:lnTo>
                  <a:pt x="5012435" y="13715"/>
                </a:lnTo>
                <a:lnTo>
                  <a:pt x="5010911" y="12191"/>
                </a:lnTo>
                <a:lnTo>
                  <a:pt x="5017007" y="13715"/>
                </a:lnTo>
                <a:lnTo>
                  <a:pt x="5027675" y="16763"/>
                </a:lnTo>
                <a:lnTo>
                  <a:pt x="5026151" y="16763"/>
                </a:lnTo>
                <a:lnTo>
                  <a:pt x="5035295" y="21336"/>
                </a:lnTo>
                <a:lnTo>
                  <a:pt x="5042915" y="27431"/>
                </a:lnTo>
                <a:lnTo>
                  <a:pt x="5049011" y="36575"/>
                </a:lnTo>
                <a:lnTo>
                  <a:pt x="5049011" y="35051"/>
                </a:lnTo>
                <a:lnTo>
                  <a:pt x="5053583" y="44195"/>
                </a:lnTo>
                <a:lnTo>
                  <a:pt x="5056631" y="54863"/>
                </a:lnTo>
                <a:lnTo>
                  <a:pt x="5056631" y="53339"/>
                </a:lnTo>
                <a:lnTo>
                  <a:pt x="5058155" y="57912"/>
                </a:lnTo>
                <a:lnTo>
                  <a:pt x="5059679" y="28955"/>
                </a:lnTo>
                <a:lnTo>
                  <a:pt x="5052059" y="18287"/>
                </a:lnTo>
                <a:lnTo>
                  <a:pt x="5042915" y="10667"/>
                </a:lnTo>
                <a:lnTo>
                  <a:pt x="5032247" y="4571"/>
                </a:lnTo>
                <a:lnTo>
                  <a:pt x="5020055" y="1524"/>
                </a:lnTo>
                <a:lnTo>
                  <a:pt x="5012435" y="0"/>
                </a:lnTo>
                <a:lnTo>
                  <a:pt x="44196" y="0"/>
                </a:lnTo>
                <a:lnTo>
                  <a:pt x="38100" y="1524"/>
                </a:lnTo>
                <a:lnTo>
                  <a:pt x="25908" y="4571"/>
                </a:lnTo>
                <a:lnTo>
                  <a:pt x="15240" y="10667"/>
                </a:lnTo>
                <a:lnTo>
                  <a:pt x="4571" y="18287"/>
                </a:lnTo>
                <a:lnTo>
                  <a:pt x="0" y="53339"/>
                </a:lnTo>
                <a:lnTo>
                  <a:pt x="0" y="57912"/>
                </a:lnTo>
                <a:lnTo>
                  <a:pt x="0" y="54863"/>
                </a:lnTo>
                <a:lnTo>
                  <a:pt x="3048" y="44195"/>
                </a:lnTo>
                <a:lnTo>
                  <a:pt x="7620" y="35051"/>
                </a:lnTo>
                <a:lnTo>
                  <a:pt x="7620" y="36575"/>
                </a:lnTo>
                <a:lnTo>
                  <a:pt x="15240" y="27431"/>
                </a:lnTo>
                <a:lnTo>
                  <a:pt x="13715" y="27431"/>
                </a:lnTo>
                <a:lnTo>
                  <a:pt x="22860" y="21336"/>
                </a:lnTo>
                <a:lnTo>
                  <a:pt x="21336" y="21336"/>
                </a:lnTo>
                <a:lnTo>
                  <a:pt x="30480" y="16763"/>
                </a:lnTo>
                <a:lnTo>
                  <a:pt x="41148" y="13715"/>
                </a:lnTo>
                <a:lnTo>
                  <a:pt x="39624" y="13715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6161531" y="6769607"/>
            <a:ext cx="7620" cy="12192"/>
          </a:xfrm>
          <a:custGeom>
            <a:avLst/>
            <a:gdLst/>
            <a:ahLst/>
            <a:cxnLst/>
            <a:rect l="l" t="t" r="r" b="b"/>
            <a:pathLst>
              <a:path w="7620" h="12192">
                <a:moveTo>
                  <a:pt x="0" y="0"/>
                </a:moveTo>
                <a:lnTo>
                  <a:pt x="0" y="12191"/>
                </a:lnTo>
                <a:lnTo>
                  <a:pt x="7620" y="10667"/>
                </a:lnTo>
                <a:lnTo>
                  <a:pt x="0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1135379" y="6440423"/>
            <a:ext cx="5084063" cy="341375"/>
          </a:xfrm>
          <a:custGeom>
            <a:avLst/>
            <a:gdLst/>
            <a:ahLst/>
            <a:cxnLst/>
            <a:rect l="l" t="t" r="r" b="b"/>
            <a:pathLst>
              <a:path w="5084063" h="341375">
                <a:moveTo>
                  <a:pt x="5041391" y="324611"/>
                </a:moveTo>
                <a:lnTo>
                  <a:pt x="5030723" y="327659"/>
                </a:lnTo>
                <a:lnTo>
                  <a:pt x="5024627" y="329183"/>
                </a:lnTo>
                <a:lnTo>
                  <a:pt x="59436" y="329183"/>
                </a:lnTo>
                <a:lnTo>
                  <a:pt x="53340" y="327659"/>
                </a:lnTo>
                <a:lnTo>
                  <a:pt x="54864" y="327659"/>
                </a:lnTo>
                <a:lnTo>
                  <a:pt x="44196" y="324611"/>
                </a:lnTo>
                <a:lnTo>
                  <a:pt x="35052" y="320039"/>
                </a:lnTo>
                <a:lnTo>
                  <a:pt x="36576" y="320039"/>
                </a:lnTo>
                <a:lnTo>
                  <a:pt x="27431" y="313943"/>
                </a:lnTo>
                <a:lnTo>
                  <a:pt x="28956" y="313943"/>
                </a:lnTo>
                <a:lnTo>
                  <a:pt x="21336" y="306323"/>
                </a:lnTo>
                <a:lnTo>
                  <a:pt x="16764" y="297179"/>
                </a:lnTo>
                <a:lnTo>
                  <a:pt x="16764" y="298703"/>
                </a:lnTo>
                <a:lnTo>
                  <a:pt x="13715" y="286511"/>
                </a:lnTo>
                <a:lnTo>
                  <a:pt x="13715" y="288035"/>
                </a:lnTo>
                <a:lnTo>
                  <a:pt x="12192" y="277367"/>
                </a:lnTo>
                <a:lnTo>
                  <a:pt x="12192" y="45719"/>
                </a:lnTo>
                <a:lnTo>
                  <a:pt x="13715" y="39624"/>
                </a:lnTo>
                <a:lnTo>
                  <a:pt x="13715" y="35051"/>
                </a:lnTo>
                <a:lnTo>
                  <a:pt x="18287" y="0"/>
                </a:lnTo>
                <a:lnTo>
                  <a:pt x="10668" y="10667"/>
                </a:lnTo>
                <a:lnTo>
                  <a:pt x="4571" y="21336"/>
                </a:lnTo>
                <a:lnTo>
                  <a:pt x="1524" y="33527"/>
                </a:lnTo>
                <a:lnTo>
                  <a:pt x="0" y="39624"/>
                </a:lnTo>
                <a:lnTo>
                  <a:pt x="0" y="283463"/>
                </a:lnTo>
                <a:lnTo>
                  <a:pt x="1524" y="291083"/>
                </a:lnTo>
                <a:lnTo>
                  <a:pt x="28956" y="330707"/>
                </a:lnTo>
                <a:lnTo>
                  <a:pt x="57912" y="341375"/>
                </a:lnTo>
                <a:lnTo>
                  <a:pt x="5026151" y="341375"/>
                </a:lnTo>
                <a:lnTo>
                  <a:pt x="5026151" y="329183"/>
                </a:lnTo>
                <a:lnTo>
                  <a:pt x="5033771" y="339851"/>
                </a:lnTo>
                <a:lnTo>
                  <a:pt x="5045963" y="336803"/>
                </a:lnTo>
                <a:lnTo>
                  <a:pt x="5056631" y="330707"/>
                </a:lnTo>
                <a:lnTo>
                  <a:pt x="5065775" y="323087"/>
                </a:lnTo>
                <a:lnTo>
                  <a:pt x="5073395" y="313943"/>
                </a:lnTo>
                <a:lnTo>
                  <a:pt x="5071871" y="283463"/>
                </a:lnTo>
                <a:lnTo>
                  <a:pt x="5073395" y="313943"/>
                </a:lnTo>
                <a:lnTo>
                  <a:pt x="5079491" y="301751"/>
                </a:lnTo>
                <a:lnTo>
                  <a:pt x="5082539" y="291083"/>
                </a:lnTo>
                <a:lnTo>
                  <a:pt x="5084063" y="283463"/>
                </a:lnTo>
                <a:lnTo>
                  <a:pt x="5084063" y="39624"/>
                </a:lnTo>
                <a:lnTo>
                  <a:pt x="5082539" y="33527"/>
                </a:lnTo>
                <a:lnTo>
                  <a:pt x="5079491" y="21336"/>
                </a:lnTo>
                <a:lnTo>
                  <a:pt x="5073395" y="10667"/>
                </a:lnTo>
                <a:lnTo>
                  <a:pt x="5071871" y="39624"/>
                </a:lnTo>
                <a:lnTo>
                  <a:pt x="5070347" y="35051"/>
                </a:lnTo>
                <a:lnTo>
                  <a:pt x="5071871" y="41148"/>
                </a:lnTo>
                <a:lnTo>
                  <a:pt x="5071871" y="281939"/>
                </a:lnTo>
                <a:lnTo>
                  <a:pt x="5070347" y="288035"/>
                </a:lnTo>
                <a:lnTo>
                  <a:pt x="5070347" y="286511"/>
                </a:lnTo>
                <a:lnTo>
                  <a:pt x="5067299" y="298703"/>
                </a:lnTo>
                <a:lnTo>
                  <a:pt x="5067299" y="297179"/>
                </a:lnTo>
                <a:lnTo>
                  <a:pt x="5062727" y="306323"/>
                </a:lnTo>
                <a:lnTo>
                  <a:pt x="5056631" y="313943"/>
                </a:lnTo>
                <a:lnTo>
                  <a:pt x="5049011" y="320039"/>
                </a:lnTo>
                <a:lnTo>
                  <a:pt x="5039867" y="324611"/>
                </a:lnTo>
                <a:lnTo>
                  <a:pt x="5041391" y="324611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1147571" y="6717791"/>
            <a:ext cx="1523" cy="10668"/>
          </a:xfrm>
          <a:custGeom>
            <a:avLst/>
            <a:gdLst/>
            <a:ahLst/>
            <a:cxnLst/>
            <a:rect l="l" t="t" r="r" b="b"/>
            <a:pathLst>
              <a:path w="1523" h="10668">
                <a:moveTo>
                  <a:pt x="1523" y="6096"/>
                </a:moveTo>
                <a:lnTo>
                  <a:pt x="0" y="0"/>
                </a:lnTo>
                <a:lnTo>
                  <a:pt x="1523" y="10668"/>
                </a:lnTo>
                <a:lnTo>
                  <a:pt x="1523" y="6096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1162811" y="6495287"/>
            <a:ext cx="5027676" cy="211836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3151631" y="7293864"/>
            <a:ext cx="74675" cy="153923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650491" y="521207"/>
            <a:ext cx="2639567" cy="4632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992879" y="512063"/>
            <a:ext cx="1296923" cy="4892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030723" y="597408"/>
            <a:ext cx="1597151" cy="3383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040891" y="794003"/>
            <a:ext cx="731519" cy="33832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571243" y="812291"/>
            <a:ext cx="3493008" cy="3048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841747" y="765048"/>
            <a:ext cx="2022347" cy="4175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018031" y="967739"/>
            <a:ext cx="1208531" cy="4175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982723" y="981455"/>
            <a:ext cx="353568" cy="3672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113788" y="992124"/>
            <a:ext cx="301751" cy="3459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798319" y="2732531"/>
            <a:ext cx="2948939" cy="278892"/>
          </a:xfrm>
          <a:custGeom>
            <a:avLst/>
            <a:gdLst/>
            <a:ahLst/>
            <a:cxnLst/>
            <a:rect l="l" t="t" r="r" b="b"/>
            <a:pathLst>
              <a:path w="2948939" h="278892">
                <a:moveTo>
                  <a:pt x="0" y="278892"/>
                </a:moveTo>
                <a:lnTo>
                  <a:pt x="2948939" y="278892"/>
                </a:lnTo>
                <a:lnTo>
                  <a:pt x="2948939" y="0"/>
                </a:lnTo>
                <a:lnTo>
                  <a:pt x="0" y="0"/>
                </a:lnTo>
                <a:lnTo>
                  <a:pt x="0" y="27889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790699" y="2726435"/>
            <a:ext cx="2964179" cy="280416"/>
          </a:xfrm>
          <a:custGeom>
            <a:avLst/>
            <a:gdLst/>
            <a:ahLst/>
            <a:cxnLst/>
            <a:rect l="l" t="t" r="r" b="b"/>
            <a:pathLst>
              <a:path w="2964179" h="280416">
                <a:moveTo>
                  <a:pt x="7619" y="280416"/>
                </a:moveTo>
                <a:lnTo>
                  <a:pt x="7619" y="13716"/>
                </a:lnTo>
                <a:lnTo>
                  <a:pt x="13715" y="6096"/>
                </a:lnTo>
                <a:lnTo>
                  <a:pt x="2951987" y="6096"/>
                </a:lnTo>
                <a:lnTo>
                  <a:pt x="2964179" y="0"/>
                </a:lnTo>
                <a:lnTo>
                  <a:pt x="0" y="0"/>
                </a:lnTo>
                <a:lnTo>
                  <a:pt x="7619" y="280416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790699" y="2726435"/>
            <a:ext cx="2964179" cy="292607"/>
          </a:xfrm>
          <a:custGeom>
            <a:avLst/>
            <a:gdLst/>
            <a:ahLst/>
            <a:cxnLst/>
            <a:rect l="l" t="t" r="r" b="b"/>
            <a:pathLst>
              <a:path w="2964179" h="292607">
                <a:moveTo>
                  <a:pt x="2964179" y="292607"/>
                </a:moveTo>
                <a:lnTo>
                  <a:pt x="2964179" y="0"/>
                </a:lnTo>
                <a:lnTo>
                  <a:pt x="2951987" y="6096"/>
                </a:lnTo>
                <a:lnTo>
                  <a:pt x="13715" y="6096"/>
                </a:lnTo>
                <a:lnTo>
                  <a:pt x="7619" y="13716"/>
                </a:lnTo>
                <a:lnTo>
                  <a:pt x="7619" y="280416"/>
                </a:lnTo>
                <a:lnTo>
                  <a:pt x="0" y="0"/>
                </a:lnTo>
                <a:lnTo>
                  <a:pt x="0" y="292607"/>
                </a:lnTo>
                <a:lnTo>
                  <a:pt x="2964179" y="292607"/>
                </a:lnTo>
                <a:lnTo>
                  <a:pt x="13715" y="286511"/>
                </a:lnTo>
                <a:lnTo>
                  <a:pt x="13715" y="13716"/>
                </a:lnTo>
                <a:lnTo>
                  <a:pt x="2958083" y="13716"/>
                </a:lnTo>
                <a:lnTo>
                  <a:pt x="2958083" y="280416"/>
                </a:lnTo>
                <a:lnTo>
                  <a:pt x="2951987" y="286511"/>
                </a:lnTo>
                <a:lnTo>
                  <a:pt x="2964179" y="292607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804415" y="2740151"/>
            <a:ext cx="2950463" cy="278892"/>
          </a:xfrm>
          <a:custGeom>
            <a:avLst/>
            <a:gdLst/>
            <a:ahLst/>
            <a:cxnLst/>
            <a:rect l="l" t="t" r="r" b="b"/>
            <a:pathLst>
              <a:path w="2950463" h="278892">
                <a:moveTo>
                  <a:pt x="2944367" y="0"/>
                </a:moveTo>
                <a:lnTo>
                  <a:pt x="2938271" y="0"/>
                </a:lnTo>
                <a:lnTo>
                  <a:pt x="2938272" y="266699"/>
                </a:lnTo>
                <a:lnTo>
                  <a:pt x="0" y="266700"/>
                </a:lnTo>
                <a:lnTo>
                  <a:pt x="0" y="272796"/>
                </a:lnTo>
                <a:lnTo>
                  <a:pt x="2950463" y="278892"/>
                </a:lnTo>
                <a:lnTo>
                  <a:pt x="2938271" y="272796"/>
                </a:lnTo>
                <a:lnTo>
                  <a:pt x="2944367" y="266700"/>
                </a:lnTo>
                <a:lnTo>
                  <a:pt x="2944367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801367" y="2782823"/>
            <a:ext cx="2941319" cy="1798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205483" y="3339083"/>
            <a:ext cx="3820667" cy="271272"/>
          </a:xfrm>
          <a:custGeom>
            <a:avLst/>
            <a:gdLst/>
            <a:ahLst/>
            <a:cxnLst/>
            <a:rect l="l" t="t" r="r" b="b"/>
            <a:pathLst>
              <a:path w="3820667" h="271272">
                <a:moveTo>
                  <a:pt x="0" y="271272"/>
                </a:moveTo>
                <a:lnTo>
                  <a:pt x="3820667" y="271272"/>
                </a:lnTo>
                <a:lnTo>
                  <a:pt x="3820667" y="0"/>
                </a:lnTo>
                <a:lnTo>
                  <a:pt x="0" y="0"/>
                </a:lnTo>
                <a:lnTo>
                  <a:pt x="0" y="27127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199387" y="3332987"/>
            <a:ext cx="3834383" cy="272796"/>
          </a:xfrm>
          <a:custGeom>
            <a:avLst/>
            <a:gdLst/>
            <a:ahLst/>
            <a:cxnLst/>
            <a:rect l="l" t="t" r="r" b="b"/>
            <a:pathLst>
              <a:path w="3834383" h="272796">
                <a:moveTo>
                  <a:pt x="6096" y="272796"/>
                </a:moveTo>
                <a:lnTo>
                  <a:pt x="6096" y="12192"/>
                </a:lnTo>
                <a:lnTo>
                  <a:pt x="12191" y="6096"/>
                </a:lnTo>
                <a:lnTo>
                  <a:pt x="3822191" y="6096"/>
                </a:lnTo>
                <a:lnTo>
                  <a:pt x="3834383" y="0"/>
                </a:lnTo>
                <a:lnTo>
                  <a:pt x="0" y="0"/>
                </a:lnTo>
                <a:lnTo>
                  <a:pt x="6096" y="272796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199387" y="3332987"/>
            <a:ext cx="3834383" cy="284988"/>
          </a:xfrm>
          <a:custGeom>
            <a:avLst/>
            <a:gdLst/>
            <a:ahLst/>
            <a:cxnLst/>
            <a:rect l="l" t="t" r="r" b="b"/>
            <a:pathLst>
              <a:path w="3834383" h="284988">
                <a:moveTo>
                  <a:pt x="3834383" y="284988"/>
                </a:moveTo>
                <a:lnTo>
                  <a:pt x="3834383" y="0"/>
                </a:lnTo>
                <a:lnTo>
                  <a:pt x="3822191" y="6096"/>
                </a:lnTo>
                <a:lnTo>
                  <a:pt x="12191" y="6096"/>
                </a:lnTo>
                <a:lnTo>
                  <a:pt x="6096" y="12192"/>
                </a:lnTo>
                <a:lnTo>
                  <a:pt x="6096" y="272796"/>
                </a:lnTo>
                <a:lnTo>
                  <a:pt x="0" y="0"/>
                </a:lnTo>
                <a:lnTo>
                  <a:pt x="0" y="284988"/>
                </a:lnTo>
                <a:lnTo>
                  <a:pt x="3834383" y="284988"/>
                </a:lnTo>
                <a:lnTo>
                  <a:pt x="12191" y="278892"/>
                </a:lnTo>
                <a:lnTo>
                  <a:pt x="12192" y="12191"/>
                </a:lnTo>
                <a:lnTo>
                  <a:pt x="3828287" y="12192"/>
                </a:lnTo>
                <a:lnTo>
                  <a:pt x="3828287" y="272796"/>
                </a:lnTo>
                <a:lnTo>
                  <a:pt x="3822191" y="278892"/>
                </a:lnTo>
                <a:lnTo>
                  <a:pt x="3834383" y="284988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211579" y="3345179"/>
            <a:ext cx="3822191" cy="272796"/>
          </a:xfrm>
          <a:custGeom>
            <a:avLst/>
            <a:gdLst/>
            <a:ahLst/>
            <a:cxnLst/>
            <a:rect l="l" t="t" r="r" b="b"/>
            <a:pathLst>
              <a:path w="3822191" h="272796">
                <a:moveTo>
                  <a:pt x="3816095" y="0"/>
                </a:moveTo>
                <a:lnTo>
                  <a:pt x="3809999" y="0"/>
                </a:lnTo>
                <a:lnTo>
                  <a:pt x="3809999" y="260604"/>
                </a:lnTo>
                <a:lnTo>
                  <a:pt x="0" y="260604"/>
                </a:lnTo>
                <a:lnTo>
                  <a:pt x="0" y="266700"/>
                </a:lnTo>
                <a:lnTo>
                  <a:pt x="3822191" y="272796"/>
                </a:lnTo>
                <a:lnTo>
                  <a:pt x="3809999" y="266700"/>
                </a:lnTo>
                <a:lnTo>
                  <a:pt x="3816095" y="260603"/>
                </a:lnTo>
                <a:lnTo>
                  <a:pt x="3816095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210055" y="3389376"/>
            <a:ext cx="3813047" cy="1706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333499" y="8417051"/>
            <a:ext cx="5277611" cy="364235"/>
          </a:xfrm>
          <a:custGeom>
            <a:avLst/>
            <a:gdLst/>
            <a:ahLst/>
            <a:cxnLst/>
            <a:rect l="l" t="t" r="r" b="b"/>
            <a:pathLst>
              <a:path w="5277611" h="364235">
                <a:moveTo>
                  <a:pt x="0" y="364235"/>
                </a:moveTo>
                <a:lnTo>
                  <a:pt x="5277611" y="364235"/>
                </a:lnTo>
                <a:lnTo>
                  <a:pt x="5277611" y="0"/>
                </a:lnTo>
                <a:lnTo>
                  <a:pt x="0" y="0"/>
                </a:lnTo>
                <a:lnTo>
                  <a:pt x="0" y="36423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327403" y="8410955"/>
            <a:ext cx="5291327" cy="365760"/>
          </a:xfrm>
          <a:custGeom>
            <a:avLst/>
            <a:gdLst/>
            <a:ahLst/>
            <a:cxnLst/>
            <a:rect l="l" t="t" r="r" b="b"/>
            <a:pathLst>
              <a:path w="5291327" h="365759">
                <a:moveTo>
                  <a:pt x="6096" y="365760"/>
                </a:moveTo>
                <a:lnTo>
                  <a:pt x="6096" y="12192"/>
                </a:lnTo>
                <a:lnTo>
                  <a:pt x="12191" y="6096"/>
                </a:lnTo>
                <a:lnTo>
                  <a:pt x="5279135" y="6096"/>
                </a:lnTo>
                <a:lnTo>
                  <a:pt x="5291327" y="0"/>
                </a:lnTo>
                <a:lnTo>
                  <a:pt x="0" y="0"/>
                </a:lnTo>
                <a:lnTo>
                  <a:pt x="6096" y="36576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327403" y="8410955"/>
            <a:ext cx="5291327" cy="377952"/>
          </a:xfrm>
          <a:custGeom>
            <a:avLst/>
            <a:gdLst/>
            <a:ahLst/>
            <a:cxnLst/>
            <a:rect l="l" t="t" r="r" b="b"/>
            <a:pathLst>
              <a:path w="5291327" h="377951">
                <a:moveTo>
                  <a:pt x="5291327" y="377952"/>
                </a:moveTo>
                <a:lnTo>
                  <a:pt x="5291327" y="0"/>
                </a:lnTo>
                <a:lnTo>
                  <a:pt x="5279135" y="6096"/>
                </a:lnTo>
                <a:lnTo>
                  <a:pt x="12191" y="6096"/>
                </a:lnTo>
                <a:lnTo>
                  <a:pt x="6096" y="12192"/>
                </a:lnTo>
                <a:lnTo>
                  <a:pt x="6096" y="365760"/>
                </a:lnTo>
                <a:lnTo>
                  <a:pt x="0" y="0"/>
                </a:lnTo>
                <a:lnTo>
                  <a:pt x="0" y="377952"/>
                </a:lnTo>
                <a:lnTo>
                  <a:pt x="5291327" y="377952"/>
                </a:lnTo>
                <a:lnTo>
                  <a:pt x="12191" y="371856"/>
                </a:lnTo>
                <a:lnTo>
                  <a:pt x="12191" y="12192"/>
                </a:lnTo>
                <a:lnTo>
                  <a:pt x="5285231" y="12192"/>
                </a:lnTo>
                <a:lnTo>
                  <a:pt x="5285231" y="365760"/>
                </a:lnTo>
                <a:lnTo>
                  <a:pt x="5279135" y="371856"/>
                </a:lnTo>
                <a:lnTo>
                  <a:pt x="5291327" y="377952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339595" y="8423147"/>
            <a:ext cx="5279135" cy="365760"/>
          </a:xfrm>
          <a:custGeom>
            <a:avLst/>
            <a:gdLst/>
            <a:ahLst/>
            <a:cxnLst/>
            <a:rect l="l" t="t" r="r" b="b"/>
            <a:pathLst>
              <a:path w="5279135" h="365759">
                <a:moveTo>
                  <a:pt x="5273039" y="0"/>
                </a:moveTo>
                <a:lnTo>
                  <a:pt x="5266943" y="0"/>
                </a:lnTo>
                <a:lnTo>
                  <a:pt x="5266943" y="353568"/>
                </a:lnTo>
                <a:lnTo>
                  <a:pt x="0" y="353567"/>
                </a:lnTo>
                <a:lnTo>
                  <a:pt x="0" y="359664"/>
                </a:lnTo>
                <a:lnTo>
                  <a:pt x="5279135" y="365760"/>
                </a:lnTo>
                <a:lnTo>
                  <a:pt x="5266943" y="359664"/>
                </a:lnTo>
                <a:lnTo>
                  <a:pt x="5273039" y="353568"/>
                </a:lnTo>
                <a:lnTo>
                  <a:pt x="5273039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338072" y="8467343"/>
            <a:ext cx="5268467" cy="2651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54679" y="1559052"/>
            <a:ext cx="85851" cy="1722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892295" y="1559052"/>
            <a:ext cx="85851" cy="1722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6227063" y="1559052"/>
            <a:ext cx="85851" cy="1722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387083" y="2156460"/>
            <a:ext cx="82296" cy="1722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338072" y="4663232"/>
            <a:ext cx="68580" cy="1449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689859" y="5102352"/>
            <a:ext cx="84200" cy="172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0132" y="1562111"/>
            <a:ext cx="5407231" cy="460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dirty="0" smtClean="0" baseline="2482" sz="1650" spc="0" b="1">
                <a:solidFill>
                  <a:srgbClr val="2D74B5"/>
                </a:solidFill>
                <a:latin typeface="Calibri"/>
                <a:cs typeface="Calibri"/>
              </a:rPr>
              <a:t>Ex</a:t>
            </a:r>
            <a:r>
              <a:rPr dirty="0" smtClean="0" baseline="2482" sz="1650" spc="-4" b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482" sz="1650" spc="4" b="1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/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Ca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late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tra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2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lu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2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1</a:t>
            </a:r>
            <a:r>
              <a:rPr dirty="0" smtClean="0" baseline="2482" sz="1650" spc="0">
                <a:latin typeface="Calibri"/>
                <a:cs typeface="Calibri"/>
              </a:rPr>
              <a:t>2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1</a:t>
            </a:r>
            <a:r>
              <a:rPr dirty="0" smtClean="0" baseline="2482" sz="1650" spc="-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0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lu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128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635" sz="1650" spc="0">
                <a:latin typeface="Arial"/>
                <a:cs typeface="Arial"/>
              </a:rPr>
              <a:t>؟</a:t>
            </a:r>
            <a:endParaRPr sz="1100">
              <a:latin typeface="Arial"/>
              <a:cs typeface="Arial"/>
            </a:endParaRPr>
          </a:p>
          <a:p>
            <a:pPr marL="12700" marR="22299">
              <a:lnSpc>
                <a:spcPct val="101725"/>
              </a:lnSpc>
              <a:spcBef>
                <a:spcPts val="848"/>
              </a:spcBef>
            </a:pP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2</a:t>
            </a:r>
            <a:r>
              <a:rPr dirty="0" smtClean="0" sz="1100" spc="4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l)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%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v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v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30132" y="2149688"/>
            <a:ext cx="5564660" cy="508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3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r>
              <a:rPr dirty="0" smtClean="0" baseline="2100" sz="1950" spc="-14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9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ol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it</a:t>
            </a:r>
            <a:r>
              <a:rPr dirty="0" smtClean="0" baseline="2100" sz="1950" spc="9">
                <a:solidFill>
                  <a:srgbClr val="2D74B5"/>
                </a:solidFill>
                <a:latin typeface="Calibri"/>
                <a:cs typeface="Calibri"/>
              </a:rPr>
              <a:t>y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:</a:t>
            </a:r>
            <a:r>
              <a:rPr dirty="0" smtClean="0" baseline="2100" sz="1950" spc="-88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1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ts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(</a:t>
            </a:r>
            <a:r>
              <a:rPr dirty="0" smtClean="0" baseline="2482" sz="1650" spc="4" b="1">
                <a:latin typeface="Calibri"/>
                <a:cs typeface="Calibri"/>
              </a:rPr>
              <a:t>1</a:t>
            </a:r>
            <a:r>
              <a:rPr dirty="0" smtClean="0" baseline="2482" sz="1650" spc="-4" b="1">
                <a:latin typeface="Calibri"/>
                <a:cs typeface="Calibri"/>
              </a:rPr>
              <a:t>0</a:t>
            </a:r>
            <a:r>
              <a:rPr dirty="0" smtClean="0" baseline="2482" sz="1650" spc="4" b="1">
                <a:latin typeface="Calibri"/>
                <a:cs typeface="Calibri"/>
              </a:rPr>
              <a:t>0</a:t>
            </a:r>
            <a:r>
              <a:rPr dirty="0" smtClean="0" baseline="2482" sz="1650" spc="0" b="1">
                <a:latin typeface="Calibri"/>
                <a:cs typeface="Calibri"/>
              </a:rPr>
              <a:t>0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m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)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173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635" sz="165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4688">
              <a:lnSpc>
                <a:spcPct val="101725"/>
              </a:lnSpc>
              <a:spcBef>
                <a:spcPts val="850"/>
              </a:spcBef>
            </a:pPr>
            <a:r>
              <a:rPr dirty="0" smtClean="0" sz="1300" spc="-4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sz="1300" spc="0">
                <a:solidFill>
                  <a:srgbClr val="2D74B5"/>
                </a:solidFill>
                <a:latin typeface="Calibri"/>
                <a:cs typeface="Calibri"/>
              </a:rPr>
              <a:t>ol</a:t>
            </a:r>
            <a:r>
              <a:rPr dirty="0" smtClean="0" sz="130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sz="1300" spc="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sz="1300" spc="0">
                <a:solidFill>
                  <a:srgbClr val="2D74B5"/>
                </a:solidFill>
                <a:latin typeface="Calibri"/>
                <a:cs typeface="Calibri"/>
              </a:rPr>
              <a:t>ity</a:t>
            </a:r>
            <a:r>
              <a:rPr dirty="0" smtClean="0" sz="1300" spc="-74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liter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132" y="3923624"/>
            <a:ext cx="439686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-</a:t>
            </a:r>
            <a:r>
              <a:rPr dirty="0" smtClean="0" baseline="2482" sz="1650" spc="-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(</a:t>
            </a:r>
            <a:r>
              <a:rPr dirty="0" smtClean="0" baseline="2482" sz="1650" spc="-14" b="1">
                <a:latin typeface="Calibri"/>
                <a:cs typeface="Calibri"/>
              </a:rPr>
              <a:t>W</a:t>
            </a:r>
            <a:r>
              <a:rPr dirty="0" smtClean="0" baseline="2482" sz="1650" spc="0" b="1">
                <a:latin typeface="Calibri"/>
                <a:cs typeface="Calibri"/>
              </a:rPr>
              <a:t>t)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=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(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q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X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X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z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q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14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)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/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1</a:t>
            </a:r>
            <a:r>
              <a:rPr dirty="0" smtClean="0" baseline="2482" sz="1650" spc="4" b="1">
                <a:latin typeface="Calibri"/>
                <a:cs typeface="Calibri"/>
              </a:rPr>
              <a:t>0</a:t>
            </a:r>
            <a:r>
              <a:rPr dirty="0" smtClean="0" baseline="2482" sz="1650" spc="-4" b="1">
                <a:latin typeface="Calibri"/>
                <a:cs typeface="Calibri"/>
              </a:rPr>
              <a:t>0</a:t>
            </a:r>
            <a:r>
              <a:rPr dirty="0" smtClean="0" baseline="2482" sz="1650" spc="0" b="1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30132" y="4208612"/>
            <a:ext cx="330239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latin typeface="Calibri"/>
                <a:cs typeface="Calibri"/>
              </a:rPr>
              <a:t>-</a:t>
            </a:r>
            <a:r>
              <a:rPr dirty="0" smtClean="0" baseline="2482" sz="1650" spc="-4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(</a:t>
            </a:r>
            <a:r>
              <a:rPr dirty="0" smtClean="0" baseline="2482" sz="1650" spc="-4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w</a:t>
            </a:r>
            <a:r>
              <a:rPr dirty="0" smtClean="0" baseline="2482" sz="1650" spc="0" b="1">
                <a:latin typeface="Calibri"/>
                <a:cs typeface="Calibri"/>
              </a:rPr>
              <a:t>)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=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c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0132" y="4493600"/>
            <a:ext cx="5829300" cy="320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 b="1">
                <a:solidFill>
                  <a:srgbClr val="2D74B5"/>
                </a:solidFill>
                <a:latin typeface="Calibri"/>
                <a:cs typeface="Calibri"/>
              </a:rPr>
              <a:t>Ex</a:t>
            </a:r>
            <a:r>
              <a:rPr dirty="0" smtClean="0" baseline="2482" sz="1650" spc="-4" b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482" sz="1650" spc="4" b="1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-4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/</a:t>
            </a:r>
            <a:r>
              <a:rPr dirty="0" smtClean="0" baseline="3034" sz="1350" spc="0" b="1">
                <a:latin typeface="Calibri"/>
                <a:cs typeface="Calibri"/>
              </a:rPr>
              <a:t>/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23</a:t>
            </a:r>
            <a:r>
              <a:rPr dirty="0" smtClean="0" baseline="3034" sz="1350" spc="0" b="1">
                <a:latin typeface="Calibri"/>
                <a:cs typeface="Calibri"/>
              </a:rPr>
              <a:t> </a:t>
            </a:r>
            <a:r>
              <a:rPr dirty="0" smtClean="0" baseline="3034" sz="1350" spc="4" b="1">
                <a:latin typeface="Calibri"/>
                <a:cs typeface="Calibri"/>
              </a:rPr>
              <a:t>g</a:t>
            </a:r>
            <a:r>
              <a:rPr dirty="0" smtClean="0" baseline="3034" sz="1350" spc="4" b="1">
                <a:latin typeface="Calibri"/>
                <a:cs typeface="Calibri"/>
              </a:rPr>
              <a:t>r</a:t>
            </a:r>
            <a:r>
              <a:rPr dirty="0" smtClean="0" baseline="3034" sz="1350" spc="0" b="1">
                <a:latin typeface="Calibri"/>
                <a:cs typeface="Calibri"/>
              </a:rPr>
              <a:t>ams</a:t>
            </a:r>
            <a:r>
              <a:rPr dirty="0" smtClean="0" baseline="3034" sz="1350" spc="0" b="1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o</a:t>
            </a:r>
            <a:r>
              <a:rPr dirty="0" smtClean="0" baseline="3034" sz="1350" spc="0" b="1">
                <a:latin typeface="Calibri"/>
                <a:cs typeface="Calibri"/>
              </a:rPr>
              <a:t>f</a:t>
            </a:r>
            <a:r>
              <a:rPr dirty="0" smtClean="0" baseline="3034" sz="1350" spc="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amm</a:t>
            </a:r>
            <a:r>
              <a:rPr dirty="0" smtClean="0" baseline="3034" sz="1350" spc="-14" b="1">
                <a:latin typeface="Calibri"/>
                <a:cs typeface="Calibri"/>
              </a:rPr>
              <a:t>o</a:t>
            </a:r>
            <a:r>
              <a:rPr dirty="0" smtClean="0" baseline="3034" sz="1350" spc="-4" b="1">
                <a:latin typeface="Calibri"/>
                <a:cs typeface="Calibri"/>
              </a:rPr>
              <a:t>n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-4" b="1">
                <a:latin typeface="Calibri"/>
                <a:cs typeface="Calibri"/>
              </a:rPr>
              <a:t>u</a:t>
            </a:r>
            <a:r>
              <a:rPr dirty="0" smtClean="0" baseline="3034" sz="1350" spc="0" b="1">
                <a:latin typeface="Calibri"/>
                <a:cs typeface="Calibri"/>
              </a:rPr>
              <a:t>m</a:t>
            </a:r>
            <a:r>
              <a:rPr dirty="0" smtClean="0" baseline="3034" sz="1350" spc="0" b="1">
                <a:latin typeface="Calibri"/>
                <a:cs typeface="Calibri"/>
              </a:rPr>
              <a:t> </a:t>
            </a:r>
            <a:r>
              <a:rPr dirty="0" smtClean="0" baseline="3034" sz="1350" spc="4" b="1">
                <a:latin typeface="Calibri"/>
                <a:cs typeface="Calibri"/>
              </a:rPr>
              <a:t>c</a:t>
            </a:r>
            <a:r>
              <a:rPr dirty="0" smtClean="0" baseline="3034" sz="1350" spc="-4" b="1">
                <a:latin typeface="Calibri"/>
                <a:cs typeface="Calibri"/>
              </a:rPr>
              <a:t>h</a:t>
            </a:r>
            <a:r>
              <a:rPr dirty="0" smtClean="0" baseline="3034" sz="1350" spc="-4" b="1">
                <a:latin typeface="Calibri"/>
                <a:cs typeface="Calibri"/>
              </a:rPr>
              <a:t>l</a:t>
            </a:r>
            <a:r>
              <a:rPr dirty="0" smtClean="0" baseline="3034" sz="1350" spc="-4" b="1">
                <a:latin typeface="Calibri"/>
                <a:cs typeface="Calibri"/>
              </a:rPr>
              <a:t>o</a:t>
            </a:r>
            <a:r>
              <a:rPr dirty="0" smtClean="0" baseline="3034" sz="1350" spc="4" b="1">
                <a:latin typeface="Calibri"/>
                <a:cs typeface="Calibri"/>
              </a:rPr>
              <a:t>r</a:t>
            </a:r>
            <a:r>
              <a:rPr dirty="0" smtClean="0" baseline="3034" sz="1350" spc="4" b="1">
                <a:latin typeface="Calibri"/>
                <a:cs typeface="Calibri"/>
              </a:rPr>
              <a:t>i</a:t>
            </a:r>
            <a:r>
              <a:rPr dirty="0" smtClean="0" baseline="3034" sz="1350" spc="-4" b="1">
                <a:latin typeface="Calibri"/>
                <a:cs typeface="Calibri"/>
              </a:rPr>
              <a:t>d</a:t>
            </a:r>
            <a:r>
              <a:rPr dirty="0" smtClean="0" baseline="3034" sz="1350" spc="0" b="1">
                <a:latin typeface="Calibri"/>
                <a:cs typeface="Calibri"/>
              </a:rPr>
              <a:t>e</a:t>
            </a:r>
            <a:r>
              <a:rPr dirty="0" smtClean="0" baseline="3034" sz="1350" spc="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(</a:t>
            </a:r>
            <a:r>
              <a:rPr dirty="0" smtClean="0" baseline="3034" sz="1350" spc="-4" b="1">
                <a:latin typeface="Calibri"/>
                <a:cs typeface="Calibri"/>
              </a:rPr>
              <a:t>N</a:t>
            </a:r>
            <a:r>
              <a:rPr dirty="0" smtClean="0" baseline="3034" sz="1350" spc="-4" b="1">
                <a:latin typeface="Calibri"/>
                <a:cs typeface="Calibri"/>
              </a:rPr>
              <a:t>H</a:t>
            </a:r>
            <a:r>
              <a:rPr dirty="0" smtClean="0" baseline="3034" sz="1350" spc="0" b="1">
                <a:latin typeface="Calibri"/>
                <a:cs typeface="Calibri"/>
              </a:rPr>
              <a:t>4</a:t>
            </a:r>
            <a:r>
              <a:rPr dirty="0" smtClean="0" baseline="3034" sz="1350" spc="14" b="1">
                <a:latin typeface="Calibri"/>
                <a:cs typeface="Calibri"/>
              </a:rPr>
              <a:t>C</a:t>
            </a:r>
            <a:r>
              <a:rPr dirty="0" smtClean="0" baseline="3034" sz="1350" spc="-4" b="1">
                <a:latin typeface="Calibri"/>
                <a:cs typeface="Calibri"/>
              </a:rPr>
              <a:t>l</a:t>
            </a:r>
            <a:r>
              <a:rPr dirty="0" smtClean="0" baseline="3034" sz="1350" spc="0" b="1">
                <a:latin typeface="Calibri"/>
                <a:cs typeface="Calibri"/>
              </a:rPr>
              <a:t>)</a:t>
            </a:r>
            <a:r>
              <a:rPr dirty="0" smtClean="0" baseline="3034" sz="1350" spc="0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w</a:t>
            </a:r>
            <a:r>
              <a:rPr dirty="0" smtClean="0" baseline="3034" sz="1350" spc="4" b="1">
                <a:latin typeface="Calibri"/>
                <a:cs typeface="Calibri"/>
              </a:rPr>
              <a:t>e</a:t>
            </a:r>
            <a:r>
              <a:rPr dirty="0" smtClean="0" baseline="3034" sz="1350" spc="4" b="1">
                <a:latin typeface="Calibri"/>
                <a:cs typeface="Calibri"/>
              </a:rPr>
              <a:t>r</a:t>
            </a:r>
            <a:r>
              <a:rPr dirty="0" smtClean="0" baseline="3034" sz="1350" spc="0" b="1">
                <a:latin typeface="Calibri"/>
                <a:cs typeface="Calibri"/>
              </a:rPr>
              <a:t>e</a:t>
            </a:r>
            <a:r>
              <a:rPr dirty="0" smtClean="0" baseline="3034" sz="1350" spc="4" b="1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d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0" b="1">
                <a:latin typeface="Calibri"/>
                <a:cs typeface="Calibri"/>
              </a:rPr>
              <a:t>ss</a:t>
            </a:r>
            <a:r>
              <a:rPr dirty="0" smtClean="0" baseline="3034" sz="1350" spc="-4" b="1">
                <a:latin typeface="Calibri"/>
                <a:cs typeface="Calibri"/>
              </a:rPr>
              <a:t>o</a:t>
            </a:r>
            <a:r>
              <a:rPr dirty="0" smtClean="0" baseline="3034" sz="1350" spc="-4" b="1">
                <a:latin typeface="Calibri"/>
                <a:cs typeface="Calibri"/>
              </a:rPr>
              <a:t>l</a:t>
            </a:r>
            <a:r>
              <a:rPr dirty="0" smtClean="0" baseline="3034" sz="1350" spc="-4" b="1">
                <a:latin typeface="Calibri"/>
                <a:cs typeface="Calibri"/>
              </a:rPr>
              <a:t>v</a:t>
            </a:r>
            <a:r>
              <a:rPr dirty="0" smtClean="0" baseline="3034" sz="1350" spc="4" b="1">
                <a:latin typeface="Calibri"/>
                <a:cs typeface="Calibri"/>
              </a:rPr>
              <a:t>e</a:t>
            </a:r>
            <a:r>
              <a:rPr dirty="0" smtClean="0" baseline="3034" sz="1350" spc="0" b="1">
                <a:latin typeface="Calibri"/>
                <a:cs typeface="Calibri"/>
              </a:rPr>
              <a:t>d</a:t>
            </a:r>
            <a:r>
              <a:rPr dirty="0" smtClean="0" baseline="3034" sz="1350" spc="9" b="1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i</a:t>
            </a:r>
            <a:r>
              <a:rPr dirty="0" smtClean="0" baseline="3034" sz="1350" spc="0" b="1">
                <a:latin typeface="Calibri"/>
                <a:cs typeface="Calibri"/>
              </a:rPr>
              <a:t>n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4" b="1">
                <a:latin typeface="Calibri"/>
                <a:cs typeface="Calibri"/>
              </a:rPr>
              <a:t>e</a:t>
            </a:r>
            <a:r>
              <a:rPr dirty="0" smtClean="0" baseline="3034" sz="1350" spc="-4" b="1">
                <a:latin typeface="Calibri"/>
                <a:cs typeface="Calibri"/>
              </a:rPr>
              <a:t>n</a:t>
            </a:r>
            <a:r>
              <a:rPr dirty="0" smtClean="0" baseline="3034" sz="1350" spc="-4" b="1">
                <a:latin typeface="Calibri"/>
                <a:cs typeface="Calibri"/>
              </a:rPr>
              <a:t>o</a:t>
            </a:r>
            <a:r>
              <a:rPr dirty="0" smtClean="0" baseline="3034" sz="1350" spc="-4" b="1">
                <a:latin typeface="Calibri"/>
                <a:cs typeface="Calibri"/>
              </a:rPr>
              <a:t>u</a:t>
            </a:r>
            <a:r>
              <a:rPr dirty="0" smtClean="0" baseline="3034" sz="1350" spc="4" b="1">
                <a:latin typeface="Calibri"/>
                <a:cs typeface="Calibri"/>
              </a:rPr>
              <a:t>g</a:t>
            </a:r>
            <a:r>
              <a:rPr dirty="0" smtClean="0" baseline="3034" sz="1350" spc="0" b="1">
                <a:latin typeface="Calibri"/>
                <a:cs typeface="Calibri"/>
              </a:rPr>
              <a:t>h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wat</a:t>
            </a:r>
            <a:r>
              <a:rPr dirty="0" smtClean="0" baseline="3034" sz="1350" spc="4" b="1">
                <a:latin typeface="Calibri"/>
                <a:cs typeface="Calibri"/>
              </a:rPr>
              <a:t>e</a:t>
            </a:r>
            <a:r>
              <a:rPr dirty="0" smtClean="0" baseline="3034" sz="1350" spc="0" b="1">
                <a:latin typeface="Calibri"/>
                <a:cs typeface="Calibri"/>
              </a:rPr>
              <a:t>r</a:t>
            </a:r>
            <a:r>
              <a:rPr dirty="0" smtClean="0" baseline="3034" sz="1350" spc="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to</a:t>
            </a:r>
            <a:r>
              <a:rPr dirty="0" smtClean="0" baseline="3034" sz="1350" spc="-4" b="1">
                <a:latin typeface="Calibri"/>
                <a:cs typeface="Calibri"/>
              </a:rPr>
              <a:t> </a:t>
            </a:r>
            <a:r>
              <a:rPr dirty="0" smtClean="0" baseline="3034" sz="1350" spc="-4" b="1">
                <a:latin typeface="Calibri"/>
                <a:cs typeface="Calibri"/>
              </a:rPr>
              <a:t>b</a:t>
            </a:r>
            <a:r>
              <a:rPr dirty="0" smtClean="0" baseline="3034" sz="1350" spc="4" b="1">
                <a:latin typeface="Calibri"/>
                <a:cs typeface="Calibri"/>
              </a:rPr>
              <a:t>e</a:t>
            </a:r>
            <a:r>
              <a:rPr dirty="0" smtClean="0" baseline="3034" sz="1350" spc="-4" b="1">
                <a:latin typeface="Calibri"/>
                <a:cs typeface="Calibri"/>
              </a:rPr>
              <a:t>c</a:t>
            </a:r>
            <a:r>
              <a:rPr dirty="0" smtClean="0" baseline="3034" sz="1350" spc="-4" b="1">
                <a:latin typeface="Calibri"/>
                <a:cs typeface="Calibri"/>
              </a:rPr>
              <a:t>o</a:t>
            </a:r>
            <a:r>
              <a:rPr dirty="0" smtClean="0" baseline="3034" sz="1350" spc="9" b="1">
                <a:latin typeface="Calibri"/>
                <a:cs typeface="Calibri"/>
              </a:rPr>
              <a:t>m</a:t>
            </a:r>
            <a:r>
              <a:rPr dirty="0" smtClean="0" baseline="3034" sz="1350" spc="0" b="1">
                <a:latin typeface="Calibri"/>
                <a:cs typeface="Calibri"/>
              </a:rPr>
              <a:t>e</a:t>
            </a:r>
            <a:r>
              <a:rPr dirty="0" smtClean="0" baseline="3034" sz="1350" spc="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145</a:t>
            </a:r>
            <a:r>
              <a:rPr dirty="0" smtClean="0" baseline="3034" sz="1350" spc="0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m</a:t>
            </a:r>
            <a:r>
              <a:rPr dirty="0" smtClean="0" baseline="3034" sz="1350" spc="-4" b="1">
                <a:latin typeface="Calibri"/>
                <a:cs typeface="Calibri"/>
              </a:rPr>
              <a:t>l</a:t>
            </a:r>
            <a:r>
              <a:rPr dirty="0" smtClean="0" baseline="3034" sz="1350" spc="0" b="1">
                <a:latin typeface="Calibri"/>
                <a:cs typeface="Calibri"/>
              </a:rPr>
              <a:t>.</a:t>
            </a:r>
            <a:r>
              <a:rPr dirty="0" smtClean="0" baseline="3034" sz="1350" spc="0" b="1">
                <a:latin typeface="Calibri"/>
                <a:cs typeface="Calibri"/>
              </a:rPr>
              <a:t> </a:t>
            </a:r>
            <a:r>
              <a:rPr dirty="0" smtClean="0" baseline="3034" sz="1350" spc="4" b="1">
                <a:latin typeface="Calibri"/>
                <a:cs typeface="Calibri"/>
              </a:rPr>
              <a:t>C</a:t>
            </a:r>
            <a:r>
              <a:rPr dirty="0" smtClean="0" baseline="3034" sz="1350" spc="0" b="1">
                <a:latin typeface="Calibri"/>
                <a:cs typeface="Calibri"/>
              </a:rPr>
              <a:t>a</a:t>
            </a:r>
            <a:r>
              <a:rPr dirty="0" smtClean="0" baseline="3034" sz="1350" spc="-4" b="1">
                <a:latin typeface="Calibri"/>
                <a:cs typeface="Calibri"/>
              </a:rPr>
              <a:t>l</a:t>
            </a:r>
            <a:r>
              <a:rPr dirty="0" smtClean="0" baseline="3034" sz="1350" spc="-4" b="1">
                <a:latin typeface="Calibri"/>
                <a:cs typeface="Calibri"/>
              </a:rPr>
              <a:t>c</a:t>
            </a:r>
            <a:r>
              <a:rPr dirty="0" smtClean="0" baseline="3034" sz="1350" spc="-4" b="1">
                <a:latin typeface="Calibri"/>
                <a:cs typeface="Calibri"/>
              </a:rPr>
              <a:t>u</a:t>
            </a:r>
            <a:r>
              <a:rPr dirty="0" smtClean="0" baseline="3034" sz="1350" spc="-4" b="1">
                <a:latin typeface="Calibri"/>
                <a:cs typeface="Calibri"/>
              </a:rPr>
              <a:t>l</a:t>
            </a:r>
            <a:r>
              <a:rPr dirty="0" smtClean="0" baseline="3034" sz="1350" spc="0" b="1">
                <a:latin typeface="Calibri"/>
                <a:cs typeface="Calibri"/>
              </a:rPr>
              <a:t>ate</a:t>
            </a:r>
            <a:r>
              <a:rPr dirty="0" smtClean="0" baseline="3034" sz="1350" spc="4" b="1">
                <a:latin typeface="Calibri"/>
                <a:cs typeface="Calibri"/>
              </a:rPr>
              <a:t> </a:t>
            </a:r>
            <a:r>
              <a:rPr dirty="0" smtClean="0" baseline="3034" sz="1350" spc="0" b="1">
                <a:latin typeface="Calibri"/>
                <a:cs typeface="Calibri"/>
              </a:rPr>
              <a:t>m</a:t>
            </a:r>
            <a:r>
              <a:rPr dirty="0" smtClean="0" baseline="3034" sz="1350" spc="9" b="1">
                <a:latin typeface="Calibri"/>
                <a:cs typeface="Calibri"/>
              </a:rPr>
              <a:t>o</a:t>
            </a:r>
            <a:r>
              <a:rPr dirty="0" smtClean="0" baseline="3034" sz="1350" spc="-4" b="1">
                <a:latin typeface="Calibri"/>
                <a:cs typeface="Calibri"/>
              </a:rPr>
              <a:t>l</a:t>
            </a:r>
            <a:r>
              <a:rPr dirty="0" smtClean="0" baseline="3034" sz="1350" spc="0" b="1">
                <a:latin typeface="Calibri"/>
                <a:cs typeface="Calibri"/>
              </a:rPr>
              <a:t>ar</a:t>
            </a:r>
            <a:endParaRPr sz="9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58"/>
              </a:spcBef>
            </a:pPr>
            <a:r>
              <a:rPr dirty="0" smtClean="0" sz="900" spc="0" b="1">
                <a:latin typeface="Calibri"/>
                <a:cs typeface="Calibri"/>
              </a:rPr>
              <a:t>s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l</a:t>
            </a:r>
            <a:r>
              <a:rPr dirty="0" smtClean="0" sz="900" spc="0" b="1">
                <a:latin typeface="Calibri"/>
                <a:cs typeface="Calibri"/>
              </a:rPr>
              <a:t>u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133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0" b="1">
                <a:latin typeface="Calibri"/>
                <a:cs typeface="Calibri"/>
              </a:rPr>
              <a:t>?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te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-4" b="1">
                <a:latin typeface="Calibri"/>
                <a:cs typeface="Calibri"/>
              </a:rPr>
              <a:t>h</a:t>
            </a:r>
            <a:r>
              <a:rPr dirty="0" smtClean="0" sz="900" spc="0" b="1">
                <a:latin typeface="Calibri"/>
                <a:cs typeface="Calibri"/>
              </a:rPr>
              <a:t>at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9" b="1">
                <a:latin typeface="Calibri"/>
                <a:cs typeface="Calibri"/>
              </a:rPr>
              <a:t>t</a:t>
            </a:r>
            <a:r>
              <a:rPr dirty="0" smtClean="0" sz="900" spc="-4" b="1">
                <a:latin typeface="Calibri"/>
                <a:cs typeface="Calibri"/>
              </a:rPr>
              <a:t>h</a:t>
            </a:r>
            <a:r>
              <a:rPr dirty="0" smtClean="0" sz="900" spc="0" b="1">
                <a:latin typeface="Calibri"/>
                <a:cs typeface="Calibri"/>
              </a:rPr>
              <a:t>e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m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-4" b="1">
                <a:latin typeface="Calibri"/>
                <a:cs typeface="Calibri"/>
              </a:rPr>
              <a:t>l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c</a:t>
            </a:r>
            <a:r>
              <a:rPr dirty="0" smtClean="0" sz="900" spc="9" b="1">
                <a:latin typeface="Calibri"/>
                <a:cs typeface="Calibri"/>
              </a:rPr>
              <a:t>u</a:t>
            </a:r>
            <a:r>
              <a:rPr dirty="0" smtClean="0" sz="900" spc="4" b="1">
                <a:latin typeface="Calibri"/>
                <a:cs typeface="Calibri"/>
              </a:rPr>
              <a:t>l</a:t>
            </a:r>
            <a:r>
              <a:rPr dirty="0" smtClean="0" sz="900" spc="0" b="1">
                <a:latin typeface="Calibri"/>
                <a:cs typeface="Calibri"/>
              </a:rPr>
              <a:t>ar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w</a:t>
            </a:r>
            <a:r>
              <a:rPr dirty="0" smtClean="0" sz="900" spc="4" b="1">
                <a:latin typeface="Calibri"/>
                <a:cs typeface="Calibri"/>
              </a:rPr>
              <a:t>e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4" b="1">
                <a:latin typeface="Calibri"/>
                <a:cs typeface="Calibri"/>
              </a:rPr>
              <a:t>g</a:t>
            </a:r>
            <a:r>
              <a:rPr dirty="0" smtClean="0" sz="900" spc="-4" b="1">
                <a:latin typeface="Calibri"/>
                <a:cs typeface="Calibri"/>
              </a:rPr>
              <a:t>h</a:t>
            </a:r>
            <a:r>
              <a:rPr dirty="0" smtClean="0" sz="900" spc="0" b="1">
                <a:latin typeface="Calibri"/>
                <a:cs typeface="Calibri"/>
              </a:rPr>
              <a:t>t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o</a:t>
            </a:r>
            <a:r>
              <a:rPr dirty="0" smtClean="0" sz="900" spc="0" b="1">
                <a:latin typeface="Calibri"/>
                <a:cs typeface="Calibri"/>
              </a:rPr>
              <a:t>f</a:t>
            </a:r>
            <a:r>
              <a:rPr dirty="0" smtClean="0" sz="900" spc="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N</a:t>
            </a:r>
            <a:r>
              <a:rPr dirty="0" smtClean="0" sz="900" spc="-4" b="1">
                <a:latin typeface="Calibri"/>
                <a:cs typeface="Calibri"/>
              </a:rPr>
              <a:t>H</a:t>
            </a:r>
            <a:r>
              <a:rPr dirty="0" smtClean="0" sz="900" spc="0" b="1">
                <a:latin typeface="Calibri"/>
                <a:cs typeface="Calibri"/>
              </a:rPr>
              <a:t>4</a:t>
            </a:r>
            <a:r>
              <a:rPr dirty="0" smtClean="0" sz="900" spc="4" b="1">
                <a:latin typeface="Calibri"/>
                <a:cs typeface="Calibri"/>
              </a:rPr>
              <a:t>C</a:t>
            </a:r>
            <a:r>
              <a:rPr dirty="0" smtClean="0" sz="900" spc="0" b="1">
                <a:latin typeface="Calibri"/>
                <a:cs typeface="Calibri"/>
              </a:rPr>
              <a:t>l</a:t>
            </a:r>
            <a:r>
              <a:rPr dirty="0" smtClean="0" sz="900" spc="-4" b="1">
                <a:latin typeface="Calibri"/>
                <a:cs typeface="Calibri"/>
              </a:rPr>
              <a:t> </a:t>
            </a:r>
            <a:r>
              <a:rPr dirty="0" smtClean="0" sz="900" spc="-4" b="1">
                <a:latin typeface="Calibri"/>
                <a:cs typeface="Calibri"/>
              </a:rPr>
              <a:t>i</a:t>
            </a:r>
            <a:r>
              <a:rPr dirty="0" smtClean="0" sz="900" spc="0" b="1">
                <a:latin typeface="Calibri"/>
                <a:cs typeface="Calibri"/>
              </a:rPr>
              <a:t>s</a:t>
            </a:r>
            <a:r>
              <a:rPr dirty="0" smtClean="0" sz="900" spc="0" b="1">
                <a:latin typeface="Calibri"/>
                <a:cs typeface="Calibri"/>
              </a:rPr>
              <a:t> </a:t>
            </a:r>
            <a:r>
              <a:rPr dirty="0" smtClean="0" sz="900" spc="0" b="1">
                <a:latin typeface="Calibri"/>
                <a:cs typeface="Calibri"/>
              </a:rPr>
              <a:t>53.5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8732" y="4930988"/>
            <a:ext cx="153392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33"/>
              </a:spcBef>
            </a:pP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3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7332" y="4930988"/>
            <a:ext cx="4133842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Calc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late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19">
                <a:latin typeface="Calibri"/>
                <a:cs typeface="Calibri"/>
              </a:rPr>
              <a:t>2</a:t>
            </a:r>
            <a:r>
              <a:rPr dirty="0" smtClean="0" baseline="2482" sz="1650" spc="0">
                <a:latin typeface="Calibri"/>
                <a:cs typeface="Calibri"/>
              </a:rPr>
              <a:t>3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5</a:t>
            </a:r>
            <a:r>
              <a:rPr dirty="0" smtClean="0" baseline="2482" sz="1650" spc="4">
                <a:latin typeface="Calibri"/>
                <a:cs typeface="Calibri"/>
              </a:rPr>
              <a:t>3</a:t>
            </a:r>
            <a:r>
              <a:rPr dirty="0" smtClean="0" baseline="2482" sz="1650" spc="0">
                <a:latin typeface="Calibri"/>
                <a:cs typeface="Calibri"/>
              </a:rPr>
              <a:t>.5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-14">
                <a:latin typeface="Calibri"/>
                <a:cs typeface="Calibri"/>
              </a:rPr>
              <a:t>.</a:t>
            </a:r>
            <a:r>
              <a:rPr dirty="0" smtClean="0" baseline="2482" sz="1650" spc="4">
                <a:latin typeface="Calibri"/>
                <a:cs typeface="Calibri"/>
              </a:rPr>
              <a:t>4</a:t>
            </a:r>
            <a:r>
              <a:rPr dirty="0" smtClean="0" baseline="2482" sz="1650" spc="0">
                <a:latin typeface="Calibri"/>
                <a:cs typeface="Calibri"/>
              </a:rPr>
              <a:t>3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  <a:p>
            <a:pPr marL="12700" marR="1092927">
              <a:lnSpc>
                <a:spcPts val="1342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lu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4</a:t>
            </a:r>
            <a:r>
              <a:rPr dirty="0" smtClean="0" sz="1100" spc="0">
                <a:latin typeface="Calibri"/>
                <a:cs typeface="Calibri"/>
              </a:rPr>
              <a:t>5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4</a:t>
            </a:r>
            <a:r>
              <a:rPr dirty="0" smtClean="0" sz="1100" spc="0">
                <a:latin typeface="Calibri"/>
                <a:cs typeface="Calibri"/>
              </a:rPr>
              <a:t>5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liters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1092927">
              <a:lnSpc>
                <a:spcPts val="1342"/>
              </a:lnSpc>
              <a:spcBef>
                <a:spcPts val="108"/>
              </a:spcBef>
            </a:pP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4</a:t>
            </a:r>
            <a:r>
              <a:rPr dirty="0" smtClean="0" sz="1100" spc="0">
                <a:latin typeface="Calibri"/>
                <a:cs typeface="Calibri"/>
              </a:rPr>
              <a:t>3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4</a:t>
            </a:r>
            <a:r>
              <a:rPr dirty="0" smtClean="0" sz="1100" spc="0">
                <a:latin typeface="Calibri"/>
                <a:cs typeface="Calibri"/>
              </a:rPr>
              <a:t>5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-14">
                <a:latin typeface="Calibri"/>
                <a:cs typeface="Calibri"/>
              </a:rPr>
              <a:t>.</a:t>
            </a:r>
            <a:r>
              <a:rPr dirty="0" smtClean="0" sz="1100" spc="4">
                <a:latin typeface="Calibri"/>
                <a:cs typeface="Calibri"/>
              </a:rPr>
              <a:t>9</a:t>
            </a:r>
            <a:r>
              <a:rPr dirty="0" smtClean="0" sz="1100" spc="-4">
                <a:latin typeface="Calibri"/>
                <a:cs typeface="Calibri"/>
              </a:rPr>
              <a:t>7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4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132" y="5592404"/>
            <a:ext cx="5831467" cy="189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4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r>
              <a:rPr dirty="0" smtClean="0" baseline="2100" sz="1950" spc="-14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9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ol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lit</a:t>
            </a:r>
            <a:r>
              <a:rPr dirty="0" smtClean="0" baseline="2100" sz="1950" spc="9">
                <a:solidFill>
                  <a:srgbClr val="2D74B5"/>
                </a:solidFill>
                <a:latin typeface="Calibri"/>
                <a:cs typeface="Calibri"/>
              </a:rPr>
              <a:t>y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:</a:t>
            </a:r>
            <a:r>
              <a:rPr dirty="0" smtClean="0" baseline="2100" sz="1950" spc="227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so</a:t>
            </a:r>
            <a:r>
              <a:rPr dirty="0" smtClean="0" baseline="2635" sz="165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ca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ed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4">
                <a:solidFill>
                  <a:srgbClr val="212121"/>
                </a:solidFill>
                <a:latin typeface="Arial"/>
                <a:cs typeface="Arial"/>
              </a:rPr>
              <a:t>m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ar</a:t>
            </a:r>
            <a:r>
              <a:rPr dirty="0" smtClean="0" baseline="2635" sz="1650" spc="9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co</a:t>
            </a:r>
            <a:r>
              <a:rPr dirty="0" smtClean="0" baseline="2635" sz="1650" spc="-14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cen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baseline="2635" sz="1650" spc="4">
                <a:solidFill>
                  <a:srgbClr val="212121"/>
                </a:solidFill>
                <a:latin typeface="Arial"/>
                <a:cs typeface="Arial"/>
              </a:rPr>
              <a:t>r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baseline="2635" sz="1650" spc="4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on,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dirty="0" smtClean="0" baseline="2635" sz="165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baseline="2635" sz="165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measure</a:t>
            </a:r>
            <a:r>
              <a:rPr dirty="0" smtClean="0" baseline="2635" sz="165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he</a:t>
            </a:r>
            <a:r>
              <a:rPr dirty="0" smtClean="0" baseline="2635" sz="165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conc</a:t>
            </a:r>
            <a:r>
              <a:rPr dirty="0" smtClean="0" baseline="2635" sz="1650" spc="-14" b="1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mtClean="0" baseline="2635" sz="165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ra</a:t>
            </a:r>
            <a:r>
              <a:rPr dirty="0" smtClean="0" baseline="2635" sz="1650" spc="-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baseline="2635" sz="1650" spc="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dirty="0" smtClean="0" baseline="2635" sz="1650" spc="4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-14" b="1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dirty="0" smtClean="0" baseline="2635" sz="1650" spc="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baseline="2635" sz="165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so</a:t>
            </a:r>
            <a:r>
              <a:rPr dirty="0" smtClean="0" baseline="2635" sz="1650" spc="4" b="1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baseline="2635" sz="1650" spc="-14" b="1">
                <a:solidFill>
                  <a:srgbClr val="212121"/>
                </a:solidFill>
                <a:latin typeface="Arial"/>
                <a:cs typeface="Arial"/>
              </a:rPr>
              <a:t>u</a:t>
            </a:r>
            <a:r>
              <a:rPr dirty="0" smtClean="0" baseline="2635" sz="165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baseline="2635" sz="1650" spc="0" b="1">
                <a:solidFill>
                  <a:srgbClr val="212121"/>
                </a:solidFill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132" y="5789687"/>
            <a:ext cx="5516648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sz="110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so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sz="1100" spc="-14" b="1">
                <a:solidFill>
                  <a:srgbClr val="212121"/>
                </a:solidFill>
                <a:latin typeface="Arial"/>
                <a:cs typeface="Arial"/>
              </a:rPr>
              <a:t>u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dirty="0" smtClean="0" sz="110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mtClean="0" sz="110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-14" b="1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rms</a:t>
            </a:r>
            <a:r>
              <a:rPr dirty="0" smtClean="0" sz="110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14" b="1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dirty="0" smtClean="0" sz="1100" spc="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14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mount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subs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ance</a:t>
            </a:r>
            <a:r>
              <a:rPr dirty="0" smtClean="0" sz="1100" spc="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sz="110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spec</a:t>
            </a:r>
            <a:r>
              <a:rPr dirty="0" smtClean="0" sz="1100" spc="-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ed</a:t>
            </a:r>
            <a:r>
              <a:rPr dirty="0" smtClean="0" sz="1100" spc="-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amou</a:t>
            </a:r>
            <a:r>
              <a:rPr dirty="0" smtClean="0" sz="1100" spc="-14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14" b="1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dirty="0" smtClean="0" sz="1100" spc="9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9" b="1">
                <a:solidFill>
                  <a:srgbClr val="212121"/>
                </a:solidFill>
                <a:latin typeface="Arial"/>
                <a:cs typeface="Arial"/>
              </a:rPr>
              <a:t>m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ass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14" b="1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he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132" y="5963423"/>
            <a:ext cx="5854809" cy="165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so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sz="1100" spc="-14" b="1">
                <a:solidFill>
                  <a:srgbClr val="212121"/>
                </a:solidFill>
                <a:latin typeface="Arial"/>
                <a:cs typeface="Arial"/>
              </a:rPr>
              <a:t>v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en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.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9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h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con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r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as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w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h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he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de</a:t>
            </a:r>
            <a:r>
              <a:rPr dirty="0" smtClean="0" sz="1100" spc="-4" b="1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mtClean="0" sz="1100" spc="-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4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dirty="0" smtClean="0" sz="1100" spc="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14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dirty="0" smtClean="0" sz="1100" spc="9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m</a:t>
            </a:r>
            <a:r>
              <a:rPr dirty="0" smtClean="0" sz="1100" spc="-14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r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y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14">
                <a:solidFill>
                  <a:srgbClr val="212121"/>
                </a:solidFill>
                <a:latin typeface="Arial"/>
                <a:cs typeface="Arial"/>
              </a:rPr>
              <a:t>w</a:t>
            </a:r>
            <a:r>
              <a:rPr dirty="0" smtClean="0" sz="1100" spc="9">
                <a:solidFill>
                  <a:srgbClr val="212121"/>
                </a:solidFill>
                <a:latin typeface="Arial"/>
                <a:cs typeface="Arial"/>
              </a:rPr>
              <a:t>h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ch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based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on</a:t>
            </a:r>
            <a:r>
              <a:rPr dirty="0" smtClean="0" sz="1100" spc="-19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spec</a:t>
            </a:r>
            <a:r>
              <a:rPr dirty="0" smtClean="0" sz="1100" spc="-1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14">
                <a:solidFill>
                  <a:srgbClr val="212121"/>
                </a:solidFill>
                <a:latin typeface="Arial"/>
                <a:cs typeface="Arial"/>
              </a:rPr>
              <a:t>f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ed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9">
                <a:solidFill>
                  <a:srgbClr val="212121"/>
                </a:solidFill>
                <a:latin typeface="Arial"/>
                <a:cs typeface="Arial"/>
              </a:rPr>
              <a:t>v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sz="1100" spc="-4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u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m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dirty="0" smtClean="0" sz="1100" spc="4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-14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sz="1100" spc="0">
                <a:solidFill>
                  <a:srgbClr val="212121"/>
                </a:solidFill>
                <a:latin typeface="Arial"/>
                <a:cs typeface="Arial"/>
              </a:rPr>
              <a:t>f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132" y="6140207"/>
            <a:ext cx="566720" cy="4475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90"/>
              </a:lnSpc>
              <a:spcBef>
                <a:spcPts val="64"/>
              </a:spcBef>
            </a:pP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so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u</a:t>
            </a:r>
            <a:r>
              <a:rPr dirty="0" smtClean="0" baseline="2635" sz="1650" spc="4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mtClean="0" baseline="2635" sz="1650" spc="0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mtClean="0" baseline="2635" sz="1650" spc="-4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 marR="22299">
              <a:lnSpc>
                <a:spcPct val="95825"/>
              </a:lnSpc>
              <a:spcBef>
                <a:spcPts val="828"/>
              </a:spcBef>
            </a:pP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44432" y="6511376"/>
            <a:ext cx="349657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lal</a:t>
            </a:r>
            <a:r>
              <a:rPr dirty="0" smtClean="0" baseline="2482" sz="1650" spc="-14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ty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-14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dirty="0" smtClean="0" baseline="2482" sz="1650" spc="-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mtClean="0" baseline="2482" sz="165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-14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ed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ts</a:t>
            </a:r>
            <a:r>
              <a:rPr dirty="0" smtClean="0" baseline="2482" sz="1650" spc="-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mtClean="0" baseline="2482" sz="1650" spc="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baseline="2482" sz="1650" spc="-14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baseline="2482" sz="1650" spc="4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wei</a:t>
            </a:r>
            <a:r>
              <a:rPr dirty="0" smtClean="0" baseline="2482" sz="1650" spc="-14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mtClean="0" baseline="2482" sz="1650" spc="-4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baseline="2482" sz="1650" spc="2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solidFill>
                  <a:srgbClr val="FFFFFF"/>
                </a:solidFill>
                <a:latin typeface="Calibri"/>
                <a:cs typeface="Calibri"/>
              </a:rPr>
              <a:t>(kg)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132" y="6994484"/>
            <a:ext cx="439213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Or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ty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=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(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1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X</a:t>
            </a:r>
            <a:r>
              <a:rPr dirty="0" smtClean="0" baseline="2482" sz="1650" spc="4" b="1">
                <a:latin typeface="Calibri"/>
                <a:cs typeface="Calibri"/>
              </a:rPr>
              <a:t>1</a:t>
            </a:r>
            <a:r>
              <a:rPr dirty="0" smtClean="0" baseline="2482" sz="1650" spc="-4" b="1">
                <a:latin typeface="Calibri"/>
                <a:cs typeface="Calibri"/>
              </a:rPr>
              <a:t>0</a:t>
            </a:r>
            <a:r>
              <a:rPr dirty="0" smtClean="0" baseline="2482" sz="1650" spc="4" b="1">
                <a:latin typeface="Calibri"/>
                <a:cs typeface="Calibri"/>
              </a:rPr>
              <a:t>0</a:t>
            </a:r>
            <a:r>
              <a:rPr dirty="0" smtClean="0" baseline="2482" sz="1650" spc="-4" b="1">
                <a:latin typeface="Calibri"/>
                <a:cs typeface="Calibri"/>
              </a:rPr>
              <a:t>0</a:t>
            </a:r>
            <a:r>
              <a:rPr dirty="0" smtClean="0" baseline="2482" sz="1650" spc="0" b="1">
                <a:latin typeface="Calibri"/>
                <a:cs typeface="Calibri"/>
              </a:rPr>
              <a:t>)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/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1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132" y="7282520"/>
            <a:ext cx="4764352" cy="465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Ex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/</a:t>
            </a:r>
            <a:r>
              <a:rPr dirty="0" smtClean="0" baseline="2730" sz="1500" spc="0" b="1">
                <a:latin typeface="Calibri"/>
                <a:cs typeface="Calibri"/>
              </a:rPr>
              <a:t>/</a:t>
            </a:r>
            <a:r>
              <a:rPr dirty="0" smtClean="0" baseline="2730" sz="1500" spc="-3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Ca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u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0" b="1">
                <a:latin typeface="Calibri"/>
                <a:cs typeface="Calibri"/>
              </a:rPr>
              <a:t>ate</a:t>
            </a:r>
            <a:r>
              <a:rPr dirty="0" smtClean="0" baseline="2730" sz="1500" spc="-33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9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m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ty</a:t>
            </a:r>
            <a:r>
              <a:rPr dirty="0" smtClean="0" baseline="2730" sz="1500" spc="-30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s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0" b="1">
                <a:latin typeface="Calibri"/>
                <a:cs typeface="Calibri"/>
              </a:rPr>
              <a:t>u</a:t>
            </a:r>
            <a:r>
              <a:rPr dirty="0" smtClean="0" baseline="2730" sz="1500" spc="0" b="1">
                <a:latin typeface="Calibri"/>
                <a:cs typeface="Calibri"/>
              </a:rPr>
              <a:t> </a:t>
            </a:r>
            <a:r>
              <a:rPr dirty="0" smtClean="0" baseline="2730" sz="1500" spc="128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n</a:t>
            </a:r>
            <a:r>
              <a:rPr dirty="0" smtClean="0" baseline="2730" sz="1500" spc="-5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d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ss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4" b="1">
                <a:latin typeface="Calibri"/>
                <a:cs typeface="Calibri"/>
              </a:rPr>
              <a:t>l</a:t>
            </a:r>
            <a:r>
              <a:rPr dirty="0" smtClean="0" baseline="2730" sz="1500" spc="-4" b="1">
                <a:latin typeface="Calibri"/>
                <a:cs typeface="Calibri"/>
              </a:rPr>
              <a:t>v</a:t>
            </a:r>
            <a:r>
              <a:rPr dirty="0" smtClean="0" baseline="2730" sz="1500" spc="0" b="1">
                <a:latin typeface="Calibri"/>
                <a:cs typeface="Calibri"/>
              </a:rPr>
              <a:t>ed</a:t>
            </a:r>
            <a:r>
              <a:rPr dirty="0" smtClean="0" baseline="2730" sz="1500" spc="-33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s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4" b="1">
                <a:latin typeface="Calibri"/>
                <a:cs typeface="Calibri"/>
              </a:rPr>
              <a:t>d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4" b="1">
                <a:latin typeface="Calibri"/>
                <a:cs typeface="Calibri"/>
              </a:rPr>
              <a:t>u</a:t>
            </a:r>
            <a:r>
              <a:rPr dirty="0" smtClean="0" baseline="2730" sz="1500" spc="0" b="1">
                <a:latin typeface="Calibri"/>
                <a:cs typeface="Calibri"/>
              </a:rPr>
              <a:t>m</a:t>
            </a:r>
            <a:r>
              <a:rPr dirty="0" smtClean="0" baseline="2730" sz="1500" spc="-25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h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4" b="1">
                <a:latin typeface="Calibri"/>
                <a:cs typeface="Calibri"/>
              </a:rPr>
              <a:t>d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-28" b="1">
                <a:latin typeface="Calibri"/>
                <a:cs typeface="Calibri"/>
              </a:rPr>
              <a:t> 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n</a:t>
            </a:r>
            <a:r>
              <a:rPr dirty="0" smtClean="0" baseline="2730" sz="1500" spc="-2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500</a:t>
            </a:r>
            <a:r>
              <a:rPr dirty="0" smtClean="0" baseline="2730" sz="1500" spc="-15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g</a:t>
            </a:r>
            <a:r>
              <a:rPr dirty="0" smtClean="0" baseline="2730" sz="1500" spc="-9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wate</a:t>
            </a:r>
            <a:r>
              <a:rPr dirty="0" smtClean="0" baseline="2730" sz="1500" spc="44" b="1">
                <a:latin typeface="Calibri"/>
                <a:cs typeface="Calibri"/>
              </a:rPr>
              <a:t>r</a:t>
            </a:r>
            <a:r>
              <a:rPr dirty="0" smtClean="0" baseline="2898" sz="1500" spc="0" b="1">
                <a:latin typeface="Arial"/>
                <a:cs typeface="Arial"/>
              </a:rPr>
              <a:t>؟</a:t>
            </a:r>
            <a:endParaRPr sz="1000">
              <a:latin typeface="Arial"/>
              <a:cs typeface="Arial"/>
            </a:endParaRPr>
          </a:p>
          <a:p>
            <a:pPr marL="12700" marR="22860">
              <a:lnSpc>
                <a:spcPct val="101725"/>
              </a:lnSpc>
              <a:spcBef>
                <a:spcPts val="856"/>
              </a:spcBef>
            </a:pP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wei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lar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wei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5</a:t>
            </a:r>
            <a:r>
              <a:rPr dirty="0" smtClean="0" sz="1100" spc="-14">
                <a:latin typeface="Calibri"/>
                <a:cs typeface="Calibri"/>
              </a:rPr>
              <a:t>.</a:t>
            </a:r>
            <a:r>
              <a:rPr dirty="0" smtClean="0" sz="1100" spc="4">
                <a:latin typeface="Calibri"/>
                <a:cs typeface="Calibri"/>
              </a:rPr>
              <a:t>8</a:t>
            </a:r>
            <a:r>
              <a:rPr dirty="0" smtClean="0" sz="1100" spc="0">
                <a:latin typeface="Calibri"/>
                <a:cs typeface="Calibri"/>
              </a:rPr>
              <a:t>5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5</a:t>
            </a:r>
            <a:r>
              <a:rPr dirty="0" smtClean="0" sz="1100" spc="4">
                <a:latin typeface="Calibri"/>
                <a:cs typeface="Calibri"/>
              </a:rPr>
              <a:t>8</a:t>
            </a:r>
            <a:r>
              <a:rPr dirty="0" smtClean="0" sz="1100" spc="0">
                <a:latin typeface="Calibri"/>
                <a:cs typeface="Calibri"/>
              </a:rPr>
              <a:t>.5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.1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132" y="7867736"/>
            <a:ext cx="217305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2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-9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lality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-4">
                <a:latin typeface="Calibri"/>
                <a:cs typeface="Calibri"/>
              </a:rPr>
              <a:t>1</a:t>
            </a: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-4">
                <a:latin typeface="Calibri"/>
                <a:cs typeface="Calibri"/>
              </a:rPr>
              <a:t>1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-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0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5</a:t>
            </a:r>
            <a:r>
              <a:rPr dirty="0" smtClean="0" baseline="2482" sz="1650" spc="-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0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.2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132" y="8161868"/>
            <a:ext cx="5116603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5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-6">
                <a:latin typeface="Calibri"/>
                <a:cs typeface="Calibri"/>
              </a:rPr>
              <a:t> 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100" sz="1950" spc="-4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lit</a:t>
            </a:r>
            <a:r>
              <a:rPr dirty="0" smtClean="0" baseline="2100" sz="1950" spc="9">
                <a:solidFill>
                  <a:srgbClr val="2D74B5"/>
                </a:solidFill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-42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14" b="1">
                <a:latin typeface="Calibri"/>
                <a:cs typeface="Calibri"/>
              </a:rPr>
              <a:t>b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q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g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te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635" sz="165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132" y="9050360"/>
            <a:ext cx="5610496" cy="1006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420"/>
              </a:lnSpc>
              <a:spcBef>
                <a:spcPts val="71"/>
              </a:spcBef>
            </a:pP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q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v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-5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w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ig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-35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4224" marR="1314377">
              <a:lnSpc>
                <a:spcPts val="1342"/>
              </a:lnSpc>
              <a:spcBef>
                <a:spcPts val="728"/>
              </a:spcBef>
            </a:pP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q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=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M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1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243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/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.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9" b="1">
                <a:latin typeface="Calibri"/>
                <a:cs typeface="Calibri"/>
              </a:rPr>
              <a:t>H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-4" b="1">
                <a:latin typeface="Calibri"/>
                <a:cs typeface="Calibri"/>
              </a:rPr>
              <a:t>d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1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---------</a:t>
            </a:r>
            <a:r>
              <a:rPr dirty="0" smtClean="0" sz="1100" spc="-9" b="1">
                <a:latin typeface="Calibri"/>
                <a:cs typeface="Calibri"/>
              </a:rPr>
              <a:t>-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ts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c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4224" marR="1314377">
              <a:lnSpc>
                <a:spcPts val="1342"/>
              </a:lnSpc>
              <a:spcBef>
                <a:spcPts val="793"/>
              </a:spcBef>
            </a:pP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q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=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M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1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243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/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.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-14" b="1">
                <a:latin typeface="Calibri"/>
                <a:cs typeface="Calibri"/>
              </a:rPr>
              <a:t>d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x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r>
              <a:rPr dirty="0" smtClean="0" sz="1100" spc="248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25" b="1">
                <a:latin typeface="Calibri"/>
                <a:cs typeface="Calibri"/>
              </a:rPr>
              <a:t>p</a:t>
            </a:r>
            <a:r>
              <a:rPr dirty="0" smtClean="0" sz="1100" spc="0" b="1">
                <a:latin typeface="Calibri"/>
                <a:cs typeface="Calibri"/>
              </a:rPr>
              <a:t>----</a:t>
            </a:r>
            <a:r>
              <a:rPr dirty="0" smtClean="0" sz="1100" spc="-4" b="1">
                <a:latin typeface="Calibri"/>
                <a:cs typeface="Calibri"/>
              </a:rPr>
              <a:t>-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4224">
              <a:lnSpc>
                <a:spcPct val="101725"/>
              </a:lnSpc>
              <a:spcBef>
                <a:spcPts val="803"/>
              </a:spcBef>
            </a:pP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q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=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M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1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243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/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q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1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0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×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.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39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------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1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3499" y="8417051"/>
            <a:ext cx="5277611" cy="3642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892">
              <a:lnSpc>
                <a:spcPct val="101725"/>
              </a:lnSpc>
              <a:spcBef>
                <a:spcPts val="415"/>
              </a:spcBef>
            </a:pPr>
            <a:r>
              <a:rPr dirty="0" smtClean="0" sz="1300" spc="4">
                <a:latin typeface="Calibri"/>
                <a:cs typeface="Calibri"/>
              </a:rPr>
              <a:t>N</a:t>
            </a:r>
            <a:r>
              <a:rPr dirty="0" smtClean="0" sz="1300" spc="0">
                <a:latin typeface="Calibri"/>
                <a:cs typeface="Calibri"/>
              </a:rPr>
              <a:t>o</a:t>
            </a:r>
            <a:r>
              <a:rPr dirty="0" smtClean="0" sz="1300" spc="4">
                <a:latin typeface="Calibri"/>
                <a:cs typeface="Calibri"/>
              </a:rPr>
              <a:t>r</a:t>
            </a:r>
            <a:r>
              <a:rPr dirty="0" smtClean="0" sz="1300" spc="-4">
                <a:latin typeface="Calibri"/>
                <a:cs typeface="Calibri"/>
              </a:rPr>
              <a:t>m</a:t>
            </a:r>
            <a:r>
              <a:rPr dirty="0" smtClean="0" sz="1300" spc="4">
                <a:latin typeface="Calibri"/>
                <a:cs typeface="Calibri"/>
              </a:rPr>
              <a:t>a</a:t>
            </a:r>
            <a:r>
              <a:rPr dirty="0" smtClean="0" sz="1300" spc="0">
                <a:latin typeface="Calibri"/>
                <a:cs typeface="Calibri"/>
              </a:rPr>
              <a:t>lit</a:t>
            </a:r>
            <a:r>
              <a:rPr dirty="0" smtClean="0" sz="1300" spc="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(N</a:t>
            </a:r>
            <a:r>
              <a:rPr dirty="0" smtClean="0" sz="1100" spc="-52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)=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wei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248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ility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5483" y="3339083"/>
            <a:ext cx="3820667" cy="2712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892">
              <a:lnSpc>
                <a:spcPct val="101725"/>
              </a:lnSpc>
              <a:spcBef>
                <a:spcPts val="400"/>
              </a:spcBef>
            </a:pP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Wei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(</a:t>
            </a:r>
            <a:r>
              <a:rPr dirty="0" smtClean="0" sz="800" spc="4">
                <a:latin typeface="Calibri"/>
                <a:cs typeface="Calibri"/>
              </a:rPr>
              <a:t>W</a:t>
            </a:r>
            <a:r>
              <a:rPr dirty="0" smtClean="0" sz="800" spc="-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.)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lar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Wei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w)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98319" y="2732531"/>
            <a:ext cx="2948939" cy="278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285">
              <a:lnSpc>
                <a:spcPct val="101725"/>
              </a:lnSpc>
              <a:spcBef>
                <a:spcPts val="400"/>
              </a:spcBef>
            </a:pPr>
            <a:r>
              <a:rPr dirty="0" smtClean="0" sz="1100" spc="-4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=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-1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/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(</a:t>
            </a:r>
            <a:r>
              <a:rPr dirty="0" smtClean="0" sz="1100" spc="-4" b="1">
                <a:latin typeface="Calibri"/>
                <a:cs typeface="Calibri"/>
              </a:rPr>
              <a:t>1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25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bject 112"/>
          <p:cNvSpPr txBox="1"/>
          <p:nvPr/>
        </p:nvSpPr>
        <p:spPr>
          <a:xfrm>
            <a:off x="1650491" y="521207"/>
            <a:ext cx="2639567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5"/>
              </a:spcBef>
            </a:pPr>
            <a:endParaRPr sz="600"/>
          </a:p>
          <a:p>
            <a:pPr marL="140041">
              <a:lnSpc>
                <a:spcPct val="95621"/>
              </a:lnSpc>
            </a:pP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4" b="1" i="1">
                <a:solidFill>
                  <a:srgbClr val="2D74B5"/>
                </a:solidFill>
                <a:latin typeface="Arial Narrow"/>
                <a:cs typeface="Arial Narrow"/>
              </a:rPr>
              <a:t>t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5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e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33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g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030723" y="597408"/>
            <a:ext cx="1597151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1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D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y</a:t>
            </a:r>
            <a:r>
              <a:rPr dirty="0" smtClean="0" sz="1100" spc="54" b="1" i="1">
                <a:latin typeface="Calibri"/>
                <a:cs typeface="Calibri"/>
              </a:rPr>
              <a:t>a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0" b="1" i="1">
                <a:latin typeface="Calibri"/>
                <a:cs typeface="Calibri"/>
              </a:rPr>
              <a:t>a</a:t>
            </a:r>
            <a:r>
              <a:rPr dirty="0" smtClean="0" sz="1100" spc="104" b="1" i="1">
                <a:latin typeface="Calibri"/>
                <a:cs typeface="Calibri"/>
              </a:rPr>
              <a:t> </a:t>
            </a:r>
            <a:r>
              <a:rPr dirty="0" smtClean="0" sz="1100" spc="44" b="1" i="1">
                <a:latin typeface="Calibri"/>
                <a:cs typeface="Calibri"/>
              </a:rPr>
              <a:t>U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54" b="1" i="1">
                <a:latin typeface="Calibri"/>
                <a:cs typeface="Calibri"/>
              </a:rPr>
              <a:t>.</a:t>
            </a:r>
            <a:r>
              <a:rPr dirty="0" smtClean="0" sz="1100" spc="39" b="1" i="1">
                <a:latin typeface="Calibri"/>
                <a:cs typeface="Calibri"/>
              </a:rPr>
              <a:t>C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39" b="1" i="1">
                <a:latin typeface="Calibri"/>
                <a:cs typeface="Calibri"/>
              </a:rPr>
              <a:t>l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g</a:t>
            </a:r>
            <a:r>
              <a:rPr dirty="0" smtClean="0" sz="1100" spc="0" b="1" i="1">
                <a:latin typeface="Calibri"/>
                <a:cs typeface="Calibri"/>
              </a:rPr>
              <a:t>e</a:t>
            </a:r>
            <a:r>
              <a:rPr dirty="0" smtClean="0" sz="1100" spc="94" b="1" i="1">
                <a:latin typeface="Calibri"/>
                <a:cs typeface="Calibri"/>
              </a:rPr>
              <a:t> 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0" b="1" i="1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040891" y="794003"/>
            <a:ext cx="731519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0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s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0" b="1" i="1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571243" y="812291"/>
            <a:ext cx="3493008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3836">
              <a:lnSpc>
                <a:spcPct val="101725"/>
              </a:lnSpc>
              <a:spcBef>
                <a:spcPts val="425"/>
              </a:spcBef>
            </a:pPr>
            <a:r>
              <a:rPr dirty="0" smtClean="0" sz="1000" spc="44" b="1" i="1">
                <a:latin typeface="Calibri"/>
                <a:cs typeface="Calibri"/>
              </a:rPr>
              <a:t>l</a:t>
            </a:r>
            <a:r>
              <a:rPr dirty="0" smtClean="0" sz="1000" spc="50" b="1" i="1">
                <a:latin typeface="Calibri"/>
                <a:cs typeface="Calibri"/>
              </a:rPr>
              <a:t>a</a:t>
            </a:r>
            <a:r>
              <a:rPr dirty="0" smtClean="0" sz="1000" spc="0" b="1" i="1">
                <a:latin typeface="Calibri"/>
                <a:cs typeface="Calibri"/>
              </a:rPr>
              <a:t>c</a:t>
            </a:r>
            <a:r>
              <a:rPr dirty="0" smtClean="0" sz="1000" spc="-169" b="1" i="1">
                <a:latin typeface="Calibri"/>
                <a:cs typeface="Calibri"/>
              </a:rPr>
              <a:t> </a:t>
            </a:r>
            <a:r>
              <a:rPr dirty="0" smtClean="0" sz="1000" spc="44" b="1" i="1">
                <a:latin typeface="Calibri"/>
                <a:cs typeface="Calibri"/>
              </a:rPr>
              <a:t>.</a:t>
            </a:r>
            <a:r>
              <a:rPr dirty="0" smtClean="0" sz="1000" spc="0" b="1" i="1">
                <a:latin typeface="Calibri"/>
                <a:cs typeface="Calibri"/>
              </a:rPr>
              <a:t>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018031" y="967739"/>
            <a:ext cx="1208531" cy="417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 marL="124800">
              <a:lnSpc>
                <a:spcPct val="117818"/>
              </a:lnSpc>
            </a:pPr>
            <a:r>
              <a:rPr dirty="0" smtClean="0" sz="1200" spc="44" b="1" i="1">
                <a:latin typeface="AngsanaUPC"/>
                <a:cs typeface="AngsanaUPC"/>
              </a:rPr>
              <a:t>l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c</a:t>
            </a:r>
            <a:r>
              <a:rPr dirty="0" smtClean="0" sz="1200" spc="0" b="1" i="1">
                <a:latin typeface="AngsanaUPC"/>
                <a:cs typeface="AngsanaUPC"/>
              </a:rPr>
              <a:t>.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R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g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a</a:t>
            </a:r>
            <a:r>
              <a:rPr dirty="0" smtClean="0" sz="1200" spc="-139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d</a:t>
            </a:r>
            <a:r>
              <a:rPr dirty="0" smtClean="0" sz="1200" spc="97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I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b</a:t>
            </a:r>
            <a:r>
              <a:rPr dirty="0" smtClean="0" sz="1200" spc="0" b="1" i="1">
                <a:latin typeface="AngsanaUPC"/>
                <a:cs typeface="AngsanaUPC"/>
              </a:rPr>
              <a:t>r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i</a:t>
            </a:r>
            <a:r>
              <a:rPr dirty="0" smtClean="0" sz="1200" spc="0" b="1" i="1">
                <a:latin typeface="AngsanaUPC"/>
                <a:cs typeface="AngsanaUPC"/>
              </a:rPr>
              <a:t>m</a:t>
            </a:r>
            <a:endParaRPr sz="1200">
              <a:latin typeface="AngsanaUPC"/>
              <a:cs typeface="AngsanaUPC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008887" y="8202168"/>
            <a:ext cx="820754" cy="463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algn="r">
              <a:lnSpc>
                <a:spcPct val="101725"/>
              </a:lnSpc>
            </a:pPr>
            <a:r>
              <a:rPr dirty="0" smtClean="0" sz="1600" spc="0" b="1">
                <a:solidFill>
                  <a:srgbClr val="2D74B5"/>
                </a:solidFill>
                <a:latin typeface="Calibri"/>
                <a:cs typeface="Calibri"/>
              </a:rPr>
              <a:t>:</a:t>
            </a:r>
            <a:r>
              <a:rPr dirty="0" smtClean="0" sz="1600" spc="-109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312163" y="7633715"/>
            <a:ext cx="827531" cy="65531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117903" y="7858498"/>
            <a:ext cx="145236" cy="14728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110483" y="7051547"/>
            <a:ext cx="21691" cy="19950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2764535" y="6709534"/>
            <a:ext cx="20680" cy="15940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2681162" y="6440423"/>
            <a:ext cx="749527" cy="84294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753867" y="6103619"/>
            <a:ext cx="911351" cy="705611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017263" y="4928615"/>
            <a:ext cx="661415" cy="66293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709159" y="4445507"/>
            <a:ext cx="496823" cy="615695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071871" y="3785615"/>
            <a:ext cx="911351" cy="705611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800343" y="3131888"/>
            <a:ext cx="891539" cy="838131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1008887" y="8202168"/>
            <a:ext cx="790955" cy="463295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1248155" y="3948683"/>
            <a:ext cx="3680459" cy="583691"/>
          </a:xfrm>
          <a:custGeom>
            <a:avLst/>
            <a:gdLst/>
            <a:ahLst/>
            <a:cxnLst/>
            <a:rect l="l" t="t" r="r" b="b"/>
            <a:pathLst>
              <a:path w="3680459" h="583691">
                <a:moveTo>
                  <a:pt x="0" y="583691"/>
                </a:moveTo>
                <a:lnTo>
                  <a:pt x="3680459" y="583691"/>
                </a:lnTo>
                <a:lnTo>
                  <a:pt x="3680459" y="0"/>
                </a:lnTo>
                <a:lnTo>
                  <a:pt x="0" y="0"/>
                </a:lnTo>
                <a:lnTo>
                  <a:pt x="0" y="58369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1242059" y="3942587"/>
            <a:ext cx="3694175" cy="585215"/>
          </a:xfrm>
          <a:custGeom>
            <a:avLst/>
            <a:gdLst/>
            <a:ahLst/>
            <a:cxnLst/>
            <a:rect l="l" t="t" r="r" b="b"/>
            <a:pathLst>
              <a:path w="3694175" h="585215">
                <a:moveTo>
                  <a:pt x="6096" y="585215"/>
                </a:moveTo>
                <a:lnTo>
                  <a:pt x="6096" y="12192"/>
                </a:lnTo>
                <a:lnTo>
                  <a:pt x="12191" y="6096"/>
                </a:lnTo>
                <a:lnTo>
                  <a:pt x="3681983" y="6096"/>
                </a:lnTo>
                <a:lnTo>
                  <a:pt x="3694175" y="0"/>
                </a:lnTo>
                <a:lnTo>
                  <a:pt x="0" y="0"/>
                </a:lnTo>
                <a:lnTo>
                  <a:pt x="6096" y="585215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1242059" y="3942587"/>
            <a:ext cx="3694175" cy="597407"/>
          </a:xfrm>
          <a:custGeom>
            <a:avLst/>
            <a:gdLst/>
            <a:ahLst/>
            <a:cxnLst/>
            <a:rect l="l" t="t" r="r" b="b"/>
            <a:pathLst>
              <a:path w="3694175" h="597407">
                <a:moveTo>
                  <a:pt x="3694175" y="597407"/>
                </a:moveTo>
                <a:lnTo>
                  <a:pt x="3694175" y="0"/>
                </a:lnTo>
                <a:lnTo>
                  <a:pt x="3681983" y="6096"/>
                </a:lnTo>
                <a:lnTo>
                  <a:pt x="12191" y="6096"/>
                </a:lnTo>
                <a:lnTo>
                  <a:pt x="6096" y="12192"/>
                </a:lnTo>
                <a:lnTo>
                  <a:pt x="6096" y="585215"/>
                </a:lnTo>
                <a:lnTo>
                  <a:pt x="0" y="0"/>
                </a:lnTo>
                <a:lnTo>
                  <a:pt x="0" y="597407"/>
                </a:lnTo>
                <a:lnTo>
                  <a:pt x="3694175" y="597407"/>
                </a:lnTo>
                <a:lnTo>
                  <a:pt x="12191" y="591311"/>
                </a:lnTo>
                <a:lnTo>
                  <a:pt x="12192" y="12191"/>
                </a:lnTo>
                <a:lnTo>
                  <a:pt x="3688079" y="12192"/>
                </a:lnTo>
                <a:lnTo>
                  <a:pt x="3688079" y="585215"/>
                </a:lnTo>
                <a:lnTo>
                  <a:pt x="3681983" y="591311"/>
                </a:lnTo>
                <a:lnTo>
                  <a:pt x="3694175" y="597407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1254251" y="3954779"/>
            <a:ext cx="3681983" cy="585216"/>
          </a:xfrm>
          <a:custGeom>
            <a:avLst/>
            <a:gdLst/>
            <a:ahLst/>
            <a:cxnLst/>
            <a:rect l="l" t="t" r="r" b="b"/>
            <a:pathLst>
              <a:path w="3681983" h="585216">
                <a:moveTo>
                  <a:pt x="3675887" y="0"/>
                </a:moveTo>
                <a:lnTo>
                  <a:pt x="3669791" y="0"/>
                </a:lnTo>
                <a:lnTo>
                  <a:pt x="3669791" y="573024"/>
                </a:lnTo>
                <a:lnTo>
                  <a:pt x="0" y="573024"/>
                </a:lnTo>
                <a:lnTo>
                  <a:pt x="0" y="579120"/>
                </a:lnTo>
                <a:lnTo>
                  <a:pt x="3681983" y="585216"/>
                </a:lnTo>
                <a:lnTo>
                  <a:pt x="3669791" y="579120"/>
                </a:lnTo>
                <a:lnTo>
                  <a:pt x="3675887" y="573024"/>
                </a:lnTo>
                <a:lnTo>
                  <a:pt x="3675887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1252727" y="3998975"/>
            <a:ext cx="3671315" cy="483108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1266443" y="6341363"/>
            <a:ext cx="3454907" cy="339851"/>
          </a:xfrm>
          <a:custGeom>
            <a:avLst/>
            <a:gdLst/>
            <a:ahLst/>
            <a:cxnLst/>
            <a:rect l="l" t="t" r="r" b="b"/>
            <a:pathLst>
              <a:path w="3454907" h="339851">
                <a:moveTo>
                  <a:pt x="0" y="339851"/>
                </a:moveTo>
                <a:lnTo>
                  <a:pt x="3454907" y="339851"/>
                </a:lnTo>
                <a:lnTo>
                  <a:pt x="3454907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1260347" y="6335267"/>
            <a:ext cx="3468623" cy="341375"/>
          </a:xfrm>
          <a:custGeom>
            <a:avLst/>
            <a:gdLst/>
            <a:ahLst/>
            <a:cxnLst/>
            <a:rect l="l" t="t" r="r" b="b"/>
            <a:pathLst>
              <a:path w="3468623" h="341375">
                <a:moveTo>
                  <a:pt x="6096" y="341375"/>
                </a:moveTo>
                <a:lnTo>
                  <a:pt x="6096" y="12192"/>
                </a:lnTo>
                <a:lnTo>
                  <a:pt x="12191" y="6096"/>
                </a:lnTo>
                <a:lnTo>
                  <a:pt x="3456431" y="6096"/>
                </a:lnTo>
                <a:lnTo>
                  <a:pt x="3468623" y="0"/>
                </a:lnTo>
                <a:lnTo>
                  <a:pt x="0" y="0"/>
                </a:lnTo>
                <a:lnTo>
                  <a:pt x="6096" y="341375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1260347" y="6335267"/>
            <a:ext cx="3468623" cy="353567"/>
          </a:xfrm>
          <a:custGeom>
            <a:avLst/>
            <a:gdLst/>
            <a:ahLst/>
            <a:cxnLst/>
            <a:rect l="l" t="t" r="r" b="b"/>
            <a:pathLst>
              <a:path w="3468623" h="353567">
                <a:moveTo>
                  <a:pt x="3468623" y="353567"/>
                </a:moveTo>
                <a:lnTo>
                  <a:pt x="3468623" y="0"/>
                </a:lnTo>
                <a:lnTo>
                  <a:pt x="3456431" y="6096"/>
                </a:lnTo>
                <a:lnTo>
                  <a:pt x="12191" y="6096"/>
                </a:lnTo>
                <a:lnTo>
                  <a:pt x="6096" y="12192"/>
                </a:lnTo>
                <a:lnTo>
                  <a:pt x="6096" y="341375"/>
                </a:lnTo>
                <a:lnTo>
                  <a:pt x="0" y="0"/>
                </a:lnTo>
                <a:lnTo>
                  <a:pt x="0" y="353567"/>
                </a:lnTo>
                <a:lnTo>
                  <a:pt x="3468623" y="353567"/>
                </a:lnTo>
                <a:lnTo>
                  <a:pt x="12191" y="347471"/>
                </a:lnTo>
                <a:lnTo>
                  <a:pt x="12192" y="12191"/>
                </a:lnTo>
                <a:lnTo>
                  <a:pt x="3462527" y="12192"/>
                </a:lnTo>
                <a:lnTo>
                  <a:pt x="3462527" y="341375"/>
                </a:lnTo>
                <a:lnTo>
                  <a:pt x="3456431" y="347471"/>
                </a:lnTo>
                <a:lnTo>
                  <a:pt x="3468623" y="353567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1272539" y="6347459"/>
            <a:ext cx="3456431" cy="341375"/>
          </a:xfrm>
          <a:custGeom>
            <a:avLst/>
            <a:gdLst/>
            <a:ahLst/>
            <a:cxnLst/>
            <a:rect l="l" t="t" r="r" b="b"/>
            <a:pathLst>
              <a:path w="3456431" h="341375">
                <a:moveTo>
                  <a:pt x="3450335" y="0"/>
                </a:moveTo>
                <a:lnTo>
                  <a:pt x="3444239" y="0"/>
                </a:lnTo>
                <a:lnTo>
                  <a:pt x="3444239" y="329184"/>
                </a:lnTo>
                <a:lnTo>
                  <a:pt x="0" y="329183"/>
                </a:lnTo>
                <a:lnTo>
                  <a:pt x="0" y="335279"/>
                </a:lnTo>
                <a:lnTo>
                  <a:pt x="3456431" y="341375"/>
                </a:lnTo>
                <a:lnTo>
                  <a:pt x="3444239" y="335279"/>
                </a:lnTo>
                <a:lnTo>
                  <a:pt x="3450335" y="329183"/>
                </a:lnTo>
                <a:lnTo>
                  <a:pt x="3450335" y="0"/>
                </a:lnTo>
                <a:close/>
              </a:path>
            </a:pathLst>
          </a:custGeom>
          <a:solidFill>
            <a:srgbClr val="41709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1271015" y="6391655"/>
            <a:ext cx="3445764" cy="239267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3081527" y="6774180"/>
            <a:ext cx="74675" cy="153924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2253995" y="7228332"/>
            <a:ext cx="85851" cy="172212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198620" y="3998976"/>
            <a:ext cx="84200" cy="178307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1976627" y="4283964"/>
            <a:ext cx="85851" cy="178308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201667" y="4283964"/>
            <a:ext cx="84200" cy="178308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650491" y="521207"/>
            <a:ext cx="2639567" cy="4632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992879" y="512063"/>
            <a:ext cx="1296923" cy="48920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5030723" y="597408"/>
            <a:ext cx="1597151" cy="3383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040891" y="794003"/>
            <a:ext cx="731519" cy="3383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571243" y="812291"/>
            <a:ext cx="3493008" cy="3048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841747" y="765048"/>
            <a:ext cx="2022347" cy="4175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018031" y="967739"/>
            <a:ext cx="1208531" cy="4175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982723" y="981455"/>
            <a:ext cx="353568" cy="36728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113788" y="992124"/>
            <a:ext cx="301751" cy="34594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81527" y="1724960"/>
            <a:ext cx="64007" cy="1449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542788" y="1724960"/>
            <a:ext cx="64008" cy="1449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333500" y="1880408"/>
            <a:ext cx="64008" cy="1449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350007" y="5297424"/>
            <a:ext cx="84200" cy="1722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030723" y="6774180"/>
            <a:ext cx="74675" cy="1539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060947" y="6774180"/>
            <a:ext cx="74675" cy="153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928615" y="7228332"/>
            <a:ext cx="84200" cy="172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999988" y="7228332"/>
            <a:ext cx="85851" cy="172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132" y="1285580"/>
            <a:ext cx="5599361" cy="1477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q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=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M</a:t>
            </a:r>
            <a:r>
              <a:rPr dirty="0" smtClean="0" baseline="2482" sz="1650" spc="-1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243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/</a:t>
            </a:r>
            <a:r>
              <a:rPr dirty="0" smtClean="0" baseline="2482" sz="1650" spc="238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N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x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25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------</a:t>
            </a:r>
            <a:r>
              <a:rPr dirty="0" smtClean="0" baseline="2482" sz="1650" spc="-4" b="1">
                <a:latin typeface="Calibri"/>
                <a:cs typeface="Calibri"/>
              </a:rPr>
              <a:t>-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x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</a:pP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d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12700" marR="65081">
              <a:lnSpc>
                <a:spcPts val="1098"/>
              </a:lnSpc>
              <a:spcBef>
                <a:spcPts val="804"/>
              </a:spcBef>
            </a:pPr>
            <a:r>
              <a:rPr dirty="0" smtClean="0" sz="1000" spc="-4" b="1">
                <a:latin typeface="Calibri"/>
                <a:cs typeface="Calibri"/>
              </a:rPr>
              <a:t>E</a:t>
            </a:r>
            <a:r>
              <a:rPr dirty="0" smtClean="0" sz="1000" spc="0" b="1">
                <a:latin typeface="Calibri"/>
                <a:cs typeface="Calibri"/>
              </a:rPr>
              <a:t>xa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50" b="1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//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Cal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la</a:t>
            </a:r>
            <a:r>
              <a:rPr dirty="0" smtClean="0" sz="900" spc="9">
                <a:latin typeface="Calibri"/>
                <a:cs typeface="Calibri"/>
              </a:rPr>
              <a:t>t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ta</a:t>
            </a:r>
            <a:r>
              <a:rPr dirty="0" smtClean="0" sz="900" spc="4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ar</a:t>
            </a:r>
            <a:r>
              <a:rPr dirty="0" smtClean="0" sz="900" spc="4">
                <a:latin typeface="Calibri"/>
                <a:cs typeface="Calibri"/>
              </a:rPr>
              <a:t>d</a:t>
            </a:r>
            <a:r>
              <a:rPr dirty="0" smtClean="0" sz="900" spc="0">
                <a:latin typeface="Calibri"/>
                <a:cs typeface="Calibri"/>
              </a:rPr>
              <a:t>i</a:t>
            </a:r>
            <a:r>
              <a:rPr dirty="0" smtClean="0" sz="900" spc="4">
                <a:latin typeface="Calibri"/>
                <a:cs typeface="Calibri"/>
              </a:rPr>
              <a:t>z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d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lu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108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f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4">
                <a:latin typeface="Calibri"/>
                <a:cs typeface="Calibri"/>
              </a:rPr>
              <a:t>h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4">
                <a:latin typeface="Calibri"/>
                <a:cs typeface="Calibri"/>
              </a:rPr>
              <a:t>b</a:t>
            </a:r>
            <a:r>
              <a:rPr dirty="0" smtClean="0" sz="900" spc="0">
                <a:latin typeface="Calibri"/>
                <a:cs typeface="Calibri"/>
              </a:rPr>
              <a:t>ility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f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9">
                <a:latin typeface="Calibri"/>
                <a:cs typeface="Calibri"/>
              </a:rPr>
              <a:t>9</a:t>
            </a:r>
            <a:r>
              <a:rPr dirty="0" smtClean="0" sz="900" spc="0">
                <a:latin typeface="Calibri"/>
                <a:cs typeface="Calibri"/>
              </a:rPr>
              <a:t>.8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g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f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lf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ric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4">
                <a:latin typeface="Calibri"/>
                <a:cs typeface="Calibri"/>
              </a:rPr>
              <a:t>c</a:t>
            </a:r>
            <a:r>
              <a:rPr dirty="0" smtClean="0" sz="900" spc="0">
                <a:latin typeface="Calibri"/>
                <a:cs typeface="Calibri"/>
              </a:rPr>
              <a:t>id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9">
                <a:latin typeface="Calibri"/>
                <a:cs typeface="Calibri"/>
              </a:rPr>
              <a:t>i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q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14">
                <a:latin typeface="Calibri"/>
                <a:cs typeface="Calibri"/>
              </a:rPr>
              <a:t>a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118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ty</a:t>
            </a:r>
            <a:r>
              <a:rPr dirty="0" smtClean="0" sz="900" spc="9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f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w</a:t>
            </a:r>
            <a:r>
              <a:rPr dirty="0" smtClean="0" sz="900" spc="0">
                <a:latin typeface="Calibri"/>
                <a:cs typeface="Calibri"/>
              </a:rPr>
              <a:t>at</a:t>
            </a:r>
            <a:r>
              <a:rPr dirty="0" smtClean="0" sz="900" spc="-4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r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0">
                <a:latin typeface="Calibri"/>
                <a:cs typeface="Calibri"/>
              </a:rPr>
              <a:t>o</a:t>
            </a:r>
            <a:r>
              <a:rPr dirty="0" smtClean="0" sz="900" spc="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0">
                <a:latin typeface="Calibri"/>
                <a:cs typeface="Calibri"/>
              </a:rPr>
              <a:t>at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t</a:t>
            </a:r>
            <a:r>
              <a:rPr dirty="0" smtClean="0" sz="900" spc="-4">
                <a:latin typeface="Calibri"/>
                <a:cs typeface="Calibri"/>
              </a:rPr>
              <a:t>h</a:t>
            </a:r>
            <a:r>
              <a:rPr dirty="0" smtClean="0" sz="900" spc="0">
                <a:latin typeface="Calibri"/>
                <a:cs typeface="Calibri"/>
              </a:rPr>
              <a:t>e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-4">
                <a:latin typeface="Calibri"/>
                <a:cs typeface="Calibri"/>
              </a:rPr>
              <a:t>s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lu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94">
                <a:latin typeface="Calibri"/>
                <a:cs typeface="Calibri"/>
              </a:rPr>
              <a:t> 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n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v</a:t>
            </a:r>
            <a:r>
              <a:rPr dirty="0" smtClean="0" sz="900" spc="4">
                <a:latin typeface="Calibri"/>
                <a:cs typeface="Calibri"/>
              </a:rPr>
              <a:t>o</a:t>
            </a:r>
            <a:r>
              <a:rPr dirty="0" smtClean="0" sz="900" spc="0">
                <a:latin typeface="Calibri"/>
                <a:cs typeface="Calibri"/>
              </a:rPr>
              <a:t>l</a:t>
            </a:r>
            <a:r>
              <a:rPr dirty="0" smtClean="0" sz="900" spc="-4">
                <a:latin typeface="Calibri"/>
                <a:cs typeface="Calibri"/>
              </a:rPr>
              <a:t>u</a:t>
            </a:r>
            <a:r>
              <a:rPr dirty="0" smtClean="0" sz="900" spc="0">
                <a:latin typeface="Calibri"/>
                <a:cs typeface="Calibri"/>
              </a:rPr>
              <a:t>me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9">
                <a:latin typeface="Calibri"/>
                <a:cs typeface="Calibri"/>
              </a:rPr>
              <a:t>i</a:t>
            </a:r>
            <a:r>
              <a:rPr dirty="0" smtClean="0" sz="900" spc="0">
                <a:latin typeface="Calibri"/>
                <a:cs typeface="Calibri"/>
              </a:rPr>
              <a:t>s</a:t>
            </a:r>
            <a:r>
              <a:rPr dirty="0" smtClean="0" sz="900" spc="-4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800</a:t>
            </a:r>
            <a:r>
              <a:rPr dirty="0" smtClean="0" sz="900" spc="0">
                <a:latin typeface="Calibri"/>
                <a:cs typeface="Calibri"/>
              </a:rPr>
              <a:t> </a:t>
            </a:r>
            <a:r>
              <a:rPr dirty="0" smtClean="0" sz="900" spc="0">
                <a:latin typeface="Calibri"/>
                <a:cs typeface="Calibri"/>
              </a:rPr>
              <a:t>m</a:t>
            </a:r>
            <a:r>
              <a:rPr dirty="0" smtClean="0" sz="900" spc="19">
                <a:latin typeface="Calibri"/>
                <a:cs typeface="Calibri"/>
              </a:rPr>
              <a:t>l</a:t>
            </a:r>
            <a:r>
              <a:rPr dirty="0" smtClean="0" sz="900" spc="0">
                <a:latin typeface="Arial"/>
                <a:cs typeface="Arial"/>
              </a:rPr>
              <a:t>؟</a:t>
            </a:r>
            <a:endParaRPr sz="900">
              <a:latin typeface="Arial"/>
              <a:cs typeface="Arial"/>
            </a:endParaRPr>
          </a:p>
          <a:p>
            <a:pPr marL="12700" marR="21031">
              <a:lnSpc>
                <a:spcPts val="1335"/>
              </a:lnSpc>
              <a:spcBef>
                <a:spcPts val="155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er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acid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lec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lar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wei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9</a:t>
            </a:r>
            <a:r>
              <a:rPr dirty="0" smtClean="0" baseline="2482" sz="1650" spc="0">
                <a:latin typeface="Calibri"/>
                <a:cs typeface="Calibri"/>
              </a:rPr>
              <a:t>.8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/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9</a:t>
            </a:r>
            <a:r>
              <a:rPr dirty="0" smtClean="0" baseline="2482" sz="1650" spc="0">
                <a:latin typeface="Calibri"/>
                <a:cs typeface="Calibri"/>
              </a:rPr>
              <a:t>8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.1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ts val="1224"/>
              </a:lnSpc>
              <a:spcBef>
                <a:spcPts val="43"/>
              </a:spcBef>
            </a:pPr>
            <a:r>
              <a:rPr dirty="0" smtClean="0" sz="1100" spc="0">
                <a:latin typeface="Calibri"/>
                <a:cs typeface="Calibri"/>
              </a:rPr>
              <a:t>Acid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ree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baseline="-11702" sz="1050" spc="-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baseline="-11702" sz="1050" spc="0">
                <a:latin typeface="Calibri"/>
                <a:cs typeface="Calibri"/>
              </a:rPr>
              <a:t>4</a:t>
            </a:r>
            <a:r>
              <a:rPr dirty="0" smtClean="0" baseline="-11702" sz="1050" spc="81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204"/>
              </a:spcBef>
            </a:pP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acid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.1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2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5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ale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wei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sta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ard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5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-14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8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-14">
                <a:latin typeface="Calibri"/>
                <a:cs typeface="Calibri"/>
              </a:rPr>
              <a:t>.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-4">
                <a:latin typeface="Calibri"/>
                <a:cs typeface="Calibri"/>
              </a:rPr>
              <a:t>6</a:t>
            </a: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5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sta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ard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132" y="3108284"/>
            <a:ext cx="5740644" cy="744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420"/>
              </a:lnSpc>
              <a:spcBef>
                <a:spcPts val="71"/>
              </a:spcBef>
            </a:pP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6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.P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-36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100" sz="1950" spc="-17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B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illion</a:t>
            </a:r>
            <a:r>
              <a:rPr dirty="0" smtClean="0" baseline="2100" sz="1950" spc="-32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0">
                <a:solidFill>
                  <a:srgbClr val="2D74B5"/>
                </a:solidFill>
                <a:latin typeface="Calibri"/>
                <a:cs typeface="Calibri"/>
              </a:rPr>
              <a:t>(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100" sz="1950" spc="4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100" sz="1950" spc="25">
                <a:solidFill>
                  <a:srgbClr val="2D74B5"/>
                </a:solidFill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):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x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43"/>
              </a:spcBef>
            </a:pP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to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9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.</a:t>
            </a:r>
            <a:r>
              <a:rPr dirty="0" smtClean="0" sz="1100" spc="4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1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y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8"/>
              </a:spcBef>
            </a:pP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,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3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y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l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g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ms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,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1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8"/>
              </a:spcBef>
            </a:pP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x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p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,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1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1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132" y="4815926"/>
            <a:ext cx="5466905" cy="658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50"/>
              </a:lnSpc>
              <a:spcBef>
                <a:spcPts val="72"/>
              </a:spcBef>
            </a:pP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Ex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-39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/</a:t>
            </a:r>
            <a:r>
              <a:rPr dirty="0" smtClean="0" baseline="2730" sz="1500" spc="0" b="1">
                <a:latin typeface="Calibri"/>
                <a:cs typeface="Calibri"/>
              </a:rPr>
              <a:t>/</a:t>
            </a:r>
            <a:r>
              <a:rPr dirty="0" smtClean="0" baseline="2730" sz="1500" spc="-3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-5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sa</a:t>
            </a:r>
            <a:r>
              <a:rPr dirty="0" smtClean="0" baseline="2730" sz="1500" spc="4" b="1">
                <a:latin typeface="Calibri"/>
                <a:cs typeface="Calibri"/>
              </a:rPr>
              <a:t>m</a:t>
            </a:r>
            <a:r>
              <a:rPr dirty="0" smtClean="0" baseline="2730" sz="1500" spc="4" b="1">
                <a:latin typeface="Calibri"/>
                <a:cs typeface="Calibri"/>
              </a:rPr>
              <a:t>p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-24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-4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water</a:t>
            </a:r>
            <a:r>
              <a:rPr dirty="0" smtClean="0" baseline="2730" sz="1500" spc="-19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s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4" b="1">
                <a:latin typeface="Calibri"/>
                <a:cs typeface="Calibri"/>
              </a:rPr>
              <a:t>u</a:t>
            </a:r>
            <a:r>
              <a:rPr dirty="0" smtClean="0" baseline="2730" sz="1500" spc="0" b="1">
                <a:latin typeface="Calibri"/>
                <a:cs typeface="Calibri"/>
              </a:rPr>
              <a:t>t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n</a:t>
            </a:r>
            <a:r>
              <a:rPr dirty="0" smtClean="0" baseline="2730" sz="1500" spc="-28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we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-4" b="1">
                <a:latin typeface="Calibri"/>
                <a:cs typeface="Calibri"/>
              </a:rPr>
              <a:t>g</a:t>
            </a:r>
            <a:r>
              <a:rPr dirty="0" smtClean="0" baseline="2730" sz="1500" spc="4" b="1">
                <a:latin typeface="Calibri"/>
                <a:cs typeface="Calibri"/>
              </a:rPr>
              <a:t>h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g</a:t>
            </a:r>
            <a:r>
              <a:rPr dirty="0" smtClean="0" baseline="2730" sz="1500" spc="-7" b="1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4">
                <a:latin typeface="Calibri"/>
                <a:cs typeface="Calibri"/>
              </a:rPr>
              <a:t>5</a:t>
            </a:r>
            <a:r>
              <a:rPr dirty="0" smtClean="0" baseline="2482" sz="1650" spc="4">
                <a:latin typeface="Calibri"/>
                <a:cs typeface="Calibri"/>
              </a:rPr>
              <a:t>5</a:t>
            </a:r>
            <a:r>
              <a:rPr dirty="0" smtClean="0" baseline="2482" sz="1650" spc="0">
                <a:latin typeface="Calibri"/>
                <a:cs typeface="Calibri"/>
              </a:rPr>
              <a:t>3</a:t>
            </a:r>
            <a:r>
              <a:rPr dirty="0" smtClean="0" baseline="2482" sz="1650" spc="-1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1</a:t>
            </a:r>
            <a:r>
              <a:rPr dirty="0" smtClean="0" baseline="2482" sz="1650" spc="9">
                <a:latin typeface="Calibri"/>
                <a:cs typeface="Calibri"/>
              </a:rPr>
              <a:t>0</a:t>
            </a:r>
            <a:r>
              <a:rPr dirty="0" smtClean="0" baseline="42910" sz="1050" spc="-4">
                <a:latin typeface="Calibri"/>
                <a:cs typeface="Calibri"/>
              </a:rPr>
              <a:t>2</a:t>
            </a:r>
            <a:r>
              <a:rPr dirty="0" smtClean="0" baseline="2730" sz="1500" spc="0" b="1">
                <a:latin typeface="Calibri"/>
                <a:cs typeface="Calibri"/>
              </a:rPr>
              <a:t>g</a:t>
            </a:r>
            <a:r>
              <a:rPr dirty="0" smtClean="0" baseline="2730" sz="1500" spc="-13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was</a:t>
            </a:r>
            <a:r>
              <a:rPr dirty="0" smtClean="0" baseline="2730" sz="1500" spc="-16" b="1">
                <a:latin typeface="Calibri"/>
                <a:cs typeface="Calibri"/>
              </a:rPr>
              <a:t> </a:t>
            </a:r>
            <a:r>
              <a:rPr dirty="0" smtClean="0" baseline="2730" sz="1500" spc="-4" b="1">
                <a:latin typeface="Calibri"/>
                <a:cs typeface="Calibri"/>
              </a:rPr>
              <a:t>f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4" b="1">
                <a:latin typeface="Calibri"/>
                <a:cs typeface="Calibri"/>
              </a:rPr>
              <a:t>u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d</a:t>
            </a:r>
            <a:r>
              <a:rPr dirty="0" smtClean="0" baseline="2730" sz="1500" spc="-19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to</a:t>
            </a:r>
            <a:r>
              <a:rPr dirty="0" smtClean="0" baseline="2730" sz="1500" spc="-3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ta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n</a:t>
            </a:r>
            <a:r>
              <a:rPr dirty="0" smtClean="0" baseline="2730" sz="1500" spc="-36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1.7</a:t>
            </a:r>
            <a:r>
              <a:rPr dirty="0" smtClean="0" baseline="2730" sz="1500" spc="-12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x</a:t>
            </a:r>
            <a:r>
              <a:rPr dirty="0" smtClean="0" baseline="2730" sz="1500" spc="-4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1</a:t>
            </a:r>
            <a:r>
              <a:rPr dirty="0" smtClean="0" baseline="2730" sz="1500" spc="19" b="1">
                <a:latin typeface="Calibri"/>
                <a:cs typeface="Calibri"/>
              </a:rPr>
              <a:t>0</a:t>
            </a:r>
            <a:r>
              <a:rPr dirty="0" smtClean="0" baseline="46211" sz="975" spc="4" b="1">
                <a:latin typeface="Calibri"/>
                <a:cs typeface="Calibri"/>
              </a:rPr>
              <a:t>-</a:t>
            </a:r>
            <a:r>
              <a:rPr dirty="0" smtClean="0" baseline="46211" sz="975" spc="0" b="1">
                <a:latin typeface="Calibri"/>
                <a:cs typeface="Calibri"/>
              </a:rPr>
              <a:t>4</a:t>
            </a:r>
            <a:r>
              <a:rPr dirty="0" smtClean="0" baseline="46211" sz="975" spc="61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m</a:t>
            </a:r>
            <a:r>
              <a:rPr dirty="0" smtClean="0" baseline="2730" sz="1500" spc="0" b="1">
                <a:latin typeface="Calibri"/>
                <a:cs typeface="Calibri"/>
              </a:rPr>
              <a:t>g</a:t>
            </a:r>
            <a:r>
              <a:rPr dirty="0" smtClean="0" baseline="2730" sz="1500" spc="-17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endParaRPr sz="1000">
              <a:latin typeface="Calibri"/>
              <a:cs typeface="Calibri"/>
            </a:endParaRPr>
          </a:p>
          <a:p>
            <a:pPr marL="12700" marR="25260">
              <a:lnSpc>
                <a:spcPct val="95825"/>
              </a:lnSpc>
              <a:spcBef>
                <a:spcPts val="57"/>
              </a:spcBef>
            </a:pP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ate.</a:t>
            </a:r>
            <a:r>
              <a:rPr dirty="0" smtClean="0" sz="1000" spc="-46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at</a:t>
            </a:r>
            <a:r>
              <a:rPr dirty="0" smtClean="0" sz="1000" spc="-17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-6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c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-4" b="1">
                <a:latin typeface="Calibri"/>
                <a:cs typeface="Calibri"/>
              </a:rPr>
              <a:t>n</a:t>
            </a:r>
            <a:r>
              <a:rPr dirty="0" smtClean="0" sz="1000" spc="-9" b="1">
                <a:latin typeface="Calibri"/>
                <a:cs typeface="Calibri"/>
              </a:rPr>
              <a:t>c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0" b="1">
                <a:latin typeface="Calibri"/>
                <a:cs typeface="Calibri"/>
              </a:rPr>
              <a:t>at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n</a:t>
            </a:r>
            <a:r>
              <a:rPr dirty="0" smtClean="0" sz="1000" spc="-53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f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-4" b="1">
                <a:latin typeface="Calibri"/>
                <a:cs typeface="Calibri"/>
              </a:rPr>
              <a:t>h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ate</a:t>
            </a:r>
            <a:r>
              <a:rPr dirty="0" smtClean="0" sz="1000" spc="-39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-9" b="1">
                <a:latin typeface="Calibri"/>
                <a:cs typeface="Calibri"/>
              </a:rPr>
              <a:t>e</a:t>
            </a:r>
            <a:r>
              <a:rPr dirty="0" smtClean="0" sz="1000" spc="0" b="1">
                <a:latin typeface="Calibri"/>
                <a:cs typeface="Calibri"/>
              </a:rPr>
              <a:t>r</a:t>
            </a:r>
            <a:r>
              <a:rPr dirty="0" smtClean="0" sz="1000" spc="-18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4" b="1">
                <a:latin typeface="Calibri"/>
                <a:cs typeface="Calibri"/>
              </a:rPr>
              <a:t>l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eter</a:t>
            </a:r>
            <a:r>
              <a:rPr dirty="0" smtClean="0" sz="1000" spc="-164" b="1">
                <a:latin typeface="Calibri"/>
                <a:cs typeface="Calibri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؟</a:t>
            </a:r>
            <a:endParaRPr sz="1100">
              <a:latin typeface="Arial"/>
              <a:cs typeface="Arial"/>
            </a:endParaRPr>
          </a:p>
          <a:p>
            <a:pPr marL="12700" marR="25260">
              <a:lnSpc>
                <a:spcPts val="1472"/>
              </a:lnSpc>
              <a:spcBef>
                <a:spcPts val="760"/>
              </a:spcBef>
            </a:pP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.7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baseline="39009" sz="1050" spc="4">
                <a:latin typeface="Calibri"/>
                <a:cs typeface="Calibri"/>
              </a:rPr>
              <a:t>-</a:t>
            </a:r>
            <a:r>
              <a:rPr dirty="0" smtClean="0" baseline="39009" sz="1050" spc="0">
                <a:latin typeface="Calibri"/>
                <a:cs typeface="Calibri"/>
              </a:rPr>
              <a:t>4</a:t>
            </a:r>
            <a:r>
              <a:rPr dirty="0" smtClean="0" baseline="39009" sz="1050" spc="82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/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5</a:t>
            </a:r>
            <a:r>
              <a:rPr dirty="0" smtClean="0" sz="1100" spc="4">
                <a:latin typeface="Calibri"/>
                <a:cs typeface="Calibri"/>
              </a:rPr>
              <a:t>5</a:t>
            </a:r>
            <a:r>
              <a:rPr dirty="0" smtClean="0" sz="1100" spc="0">
                <a:latin typeface="Calibri"/>
                <a:cs typeface="Calibri"/>
              </a:rPr>
              <a:t>3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9">
                <a:latin typeface="Calibri"/>
                <a:cs typeface="Calibri"/>
              </a:rPr>
              <a:t>0</a:t>
            </a:r>
            <a:r>
              <a:rPr dirty="0" smtClean="0" baseline="39009" sz="1050" spc="-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r>
              <a:rPr dirty="0" smtClean="0" sz="1100" spc="1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baseline="39009" sz="1050" spc="0">
                <a:latin typeface="Calibri"/>
                <a:cs typeface="Calibri"/>
              </a:rPr>
              <a:t>6</a:t>
            </a:r>
            <a:r>
              <a:rPr dirty="0" smtClean="0" baseline="39009" sz="1050" spc="8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132" y="5646091"/>
            <a:ext cx="5824591" cy="422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770"/>
              </a:lnSpc>
              <a:spcBef>
                <a:spcPts val="88"/>
              </a:spcBef>
            </a:pPr>
            <a:r>
              <a:rPr dirty="0" smtClean="0" sz="1400" spc="4" b="1">
                <a:solidFill>
                  <a:srgbClr val="2D74B5"/>
                </a:solidFill>
                <a:latin typeface="Calibri"/>
                <a:cs typeface="Calibri"/>
              </a:rPr>
              <a:t>D</a:t>
            </a:r>
            <a:r>
              <a:rPr dirty="0" smtClean="0" sz="1400" spc="4" b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sz="1400" spc="-9" b="1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sz="1400" spc="0" b="1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sz="1400" spc="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sz="1400" spc="-9" b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sz="1400" spc="0" b="1">
                <a:solidFill>
                  <a:srgbClr val="2D74B5"/>
                </a:solidFill>
                <a:latin typeface="Calibri"/>
                <a:cs typeface="Calibri"/>
              </a:rPr>
              <a:t>on</a:t>
            </a:r>
            <a:r>
              <a:rPr dirty="0" smtClean="0" sz="1400" spc="0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400" spc="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400" spc="0">
                <a:solidFill>
                  <a:srgbClr val="2D74B5"/>
                </a:solidFill>
                <a:latin typeface="Calibri"/>
                <a:cs typeface="Calibri"/>
              </a:rPr>
              <a:t>La</a:t>
            </a:r>
            <a:r>
              <a:rPr dirty="0" smtClean="0" sz="1400" spc="-4">
                <a:solidFill>
                  <a:srgbClr val="2D74B5"/>
                </a:solidFill>
                <a:latin typeface="Calibri"/>
                <a:cs typeface="Calibri"/>
              </a:rPr>
              <a:t>w</a:t>
            </a:r>
            <a:r>
              <a:rPr dirty="0" smtClean="0" sz="1600" spc="0">
                <a:solidFill>
                  <a:srgbClr val="2D74B5"/>
                </a:solidFill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1725"/>
              </a:lnSpc>
              <a:spcBef>
                <a:spcPts val="46"/>
              </a:spcBef>
            </a:pPr>
            <a:r>
              <a:rPr dirty="0" smtClean="0" sz="1100" spc="0" b="1">
                <a:latin typeface="Calibri"/>
                <a:cs typeface="Calibri"/>
              </a:rPr>
              <a:t>P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(%)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X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k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1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me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(m</a:t>
            </a:r>
            <a:r>
              <a:rPr dirty="0" smtClean="0" sz="1100" spc="-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=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9" b="1">
                <a:latin typeface="Calibri"/>
                <a:cs typeface="Calibri"/>
              </a:rPr>
              <a:t>P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(%)</a:t>
            </a:r>
            <a:r>
              <a:rPr dirty="0" smtClean="0" sz="1100" spc="1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0" b="1">
                <a:latin typeface="Calibri"/>
                <a:cs typeface="Calibri"/>
              </a:rPr>
              <a:t>u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X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me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(</a:t>
            </a:r>
            <a:r>
              <a:rPr dirty="0" smtClean="0" sz="1100" spc="-9" b="1">
                <a:latin typeface="Calibri"/>
                <a:cs typeface="Calibri"/>
              </a:rPr>
              <a:t>m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132" y="6762836"/>
            <a:ext cx="5711337" cy="827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Ex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/</a:t>
            </a:r>
            <a:r>
              <a:rPr dirty="0" smtClean="0" baseline="2730" sz="1500" spc="0" b="1">
                <a:latin typeface="Calibri"/>
                <a:cs typeface="Calibri"/>
              </a:rPr>
              <a:t>/</a:t>
            </a:r>
            <a:r>
              <a:rPr dirty="0" smtClean="0" baseline="2730" sz="1500" spc="-3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P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4" b="1">
                <a:latin typeface="Calibri"/>
                <a:cs typeface="Calibri"/>
              </a:rPr>
              <a:t>p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-4" b="1">
                <a:latin typeface="Calibri"/>
                <a:cs typeface="Calibri"/>
              </a:rPr>
              <a:t>r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-27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-4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1000</a:t>
            </a:r>
            <a:r>
              <a:rPr dirty="0" smtClean="0" baseline="2730" sz="1500" spc="-20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m</a:t>
            </a:r>
            <a:r>
              <a:rPr dirty="0" smtClean="0" baseline="2730" sz="1500" spc="0" b="1">
                <a:latin typeface="Calibri"/>
                <a:cs typeface="Calibri"/>
              </a:rPr>
              <a:t>L</a:t>
            </a:r>
            <a:r>
              <a:rPr dirty="0" smtClean="0" baseline="2730" sz="1500" spc="-12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s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0" b="1">
                <a:latin typeface="Calibri"/>
                <a:cs typeface="Calibri"/>
              </a:rPr>
              <a:t>u</a:t>
            </a:r>
            <a:r>
              <a:rPr dirty="0" smtClean="0" baseline="2730" sz="1500" spc="0" b="1">
                <a:latin typeface="Calibri"/>
                <a:cs typeface="Calibri"/>
              </a:rPr>
              <a:t> </a:t>
            </a:r>
            <a:r>
              <a:rPr dirty="0" smtClean="0" baseline="2730" sz="1500" spc="143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n</a:t>
            </a:r>
            <a:r>
              <a:rPr dirty="0" smtClean="0" baseline="2730" sz="1500" spc="-5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et</a:t>
            </a:r>
            <a:r>
              <a:rPr dirty="0" smtClean="0" baseline="2730" sz="1500" spc="4" b="1">
                <a:latin typeface="Calibri"/>
                <a:cs typeface="Calibri"/>
              </a:rPr>
              <a:t>h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l</a:t>
            </a:r>
            <a:r>
              <a:rPr dirty="0" smtClean="0" baseline="2730" sz="1500" spc="-36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w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th</a:t>
            </a:r>
            <a:r>
              <a:rPr dirty="0" smtClean="0" baseline="2730" sz="1500" spc="-13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-4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70%</a:t>
            </a:r>
            <a:r>
              <a:rPr dirty="0" smtClean="0" baseline="2730" sz="1500" spc="-12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-9" b="1">
                <a:latin typeface="Calibri"/>
                <a:cs typeface="Calibri"/>
              </a:rPr>
              <a:t>t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0" b="1">
                <a:latin typeface="Calibri"/>
                <a:cs typeface="Calibri"/>
              </a:rPr>
              <a:t> </a:t>
            </a:r>
            <a:r>
              <a:rPr dirty="0" smtClean="0" baseline="2730" sz="1500" spc="124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n</a:t>
            </a:r>
            <a:r>
              <a:rPr dirty="0" smtClean="0" baseline="2730" sz="1500" spc="-5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et</a:t>
            </a:r>
            <a:r>
              <a:rPr dirty="0" smtClean="0" baseline="2730" sz="1500" spc="4" b="1">
                <a:latin typeface="Calibri"/>
                <a:cs typeface="Calibri"/>
              </a:rPr>
              <a:t>h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-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l</a:t>
            </a:r>
            <a:r>
              <a:rPr dirty="0" smtClean="0" baseline="2730" sz="1500" spc="-36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s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0" b="1">
                <a:latin typeface="Calibri"/>
                <a:cs typeface="Calibri"/>
              </a:rPr>
              <a:t>u</a:t>
            </a:r>
            <a:r>
              <a:rPr dirty="0" smtClean="0" baseline="2730" sz="1500" spc="0" b="1">
                <a:latin typeface="Calibri"/>
                <a:cs typeface="Calibri"/>
              </a:rPr>
              <a:t> </a:t>
            </a:r>
            <a:r>
              <a:rPr dirty="0" smtClean="0" baseline="2730" sz="1500" spc="138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n</a:t>
            </a:r>
            <a:r>
              <a:rPr dirty="0" smtClean="0" baseline="2730" sz="1500" spc="-5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95%</a:t>
            </a:r>
            <a:endParaRPr sz="1000">
              <a:latin typeface="Calibri"/>
              <a:cs typeface="Calibri"/>
            </a:endParaRPr>
          </a:p>
          <a:p>
            <a:pPr marL="12700" marR="12879">
              <a:lnSpc>
                <a:spcPct val="95825"/>
              </a:lnSpc>
              <a:spcBef>
                <a:spcPts val="64"/>
              </a:spcBef>
            </a:pPr>
            <a:r>
              <a:rPr dirty="0" smtClean="0" sz="1000" spc="4" b="1">
                <a:latin typeface="Calibri"/>
                <a:cs typeface="Calibri"/>
              </a:rPr>
              <a:t>c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4" b="1">
                <a:latin typeface="Calibri"/>
                <a:cs typeface="Calibri"/>
              </a:rPr>
              <a:t>c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-9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0" b="1">
                <a:latin typeface="Calibri"/>
                <a:cs typeface="Calibri"/>
              </a:rPr>
              <a:t>at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42"/>
              </a:lnSpc>
              <a:spcBef>
                <a:spcPts val="880"/>
              </a:spcBef>
            </a:pP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lu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28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ece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sary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k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1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lu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33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tra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28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9</a:t>
            </a:r>
            <a:r>
              <a:rPr dirty="0" smtClean="0" sz="1100" spc="-4">
                <a:latin typeface="Calibri"/>
                <a:cs typeface="Calibri"/>
              </a:rPr>
              <a:t>5</a:t>
            </a:r>
            <a:r>
              <a:rPr dirty="0" smtClean="0" sz="1100" spc="0">
                <a:latin typeface="Calibri"/>
                <a:cs typeface="Calibri"/>
              </a:rPr>
              <a:t>%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iti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law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132" y="7709240"/>
            <a:ext cx="105291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9</a:t>
            </a:r>
            <a:r>
              <a:rPr dirty="0" smtClean="0" baseline="2482" sz="1650" spc="0">
                <a:latin typeface="Calibri"/>
                <a:cs typeface="Calibri"/>
              </a:rPr>
              <a:t>5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V=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7</a:t>
            </a:r>
            <a:r>
              <a:rPr dirty="0" smtClean="0" baseline="2482" sz="1650" spc="0">
                <a:latin typeface="Calibri"/>
                <a:cs typeface="Calibri"/>
              </a:rPr>
              <a:t>0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1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-4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132" y="7995752"/>
            <a:ext cx="231729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X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7</a:t>
            </a:r>
            <a:r>
              <a:rPr dirty="0" smtClean="0" baseline="2482" sz="1650" spc="-4">
                <a:latin typeface="Calibri"/>
                <a:cs typeface="Calibri"/>
              </a:rPr>
              <a:t>0</a:t>
            </a:r>
            <a:r>
              <a:rPr dirty="0" smtClean="0" baseline="2482" sz="1650" spc="4">
                <a:latin typeface="Calibri"/>
                <a:cs typeface="Calibri"/>
              </a:rPr>
              <a:t>0</a:t>
            </a:r>
            <a:r>
              <a:rPr dirty="0" smtClean="0" baseline="2482" sz="1650" spc="-4">
                <a:latin typeface="Calibri"/>
                <a:cs typeface="Calibri"/>
              </a:rPr>
              <a:t>0</a:t>
            </a:r>
            <a:r>
              <a:rPr dirty="0" smtClean="0" baseline="2482" sz="1650" spc="-4">
                <a:latin typeface="Calibri"/>
                <a:cs typeface="Calibri"/>
              </a:rPr>
              <a:t>0</a:t>
            </a:r>
            <a:r>
              <a:rPr dirty="0" smtClean="0" baseline="2482" sz="1650" spc="4">
                <a:latin typeface="Calibri"/>
                <a:cs typeface="Calibri"/>
              </a:rPr>
              <a:t>/</a:t>
            </a:r>
            <a:r>
              <a:rPr dirty="0" smtClean="0" baseline="2482" sz="1650" spc="-4">
                <a:latin typeface="Calibri"/>
                <a:cs typeface="Calibri"/>
              </a:rPr>
              <a:t>9</a:t>
            </a:r>
            <a:r>
              <a:rPr dirty="0" smtClean="0" baseline="2482" sz="1650" spc="0">
                <a:latin typeface="Calibri"/>
                <a:cs typeface="Calibri"/>
              </a:rPr>
              <a:t>5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=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7</a:t>
            </a:r>
            <a:r>
              <a:rPr dirty="0" smtClean="0" baseline="2482" sz="1650" spc="4">
                <a:latin typeface="Calibri"/>
                <a:cs typeface="Calibri"/>
              </a:rPr>
              <a:t>3</a:t>
            </a:r>
            <a:r>
              <a:rPr dirty="0" smtClean="0" baseline="2482" sz="1650" spc="4">
                <a:latin typeface="Calibri"/>
                <a:cs typeface="Calibri"/>
              </a:rPr>
              <a:t>6</a:t>
            </a:r>
            <a:r>
              <a:rPr dirty="0" smtClean="0" baseline="2482" sz="1650" spc="-14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8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9</a:t>
            </a:r>
            <a:r>
              <a:rPr dirty="0" smtClean="0" baseline="2482" sz="1650" spc="-4">
                <a:latin typeface="Calibri"/>
                <a:cs typeface="Calibri"/>
              </a:rPr>
              <a:t>5</a:t>
            </a:r>
            <a:r>
              <a:rPr dirty="0" smtClean="0" baseline="2482" sz="1650" spc="0">
                <a:latin typeface="Calibri"/>
                <a:cs typeface="Calibri"/>
              </a:rPr>
              <a:t>%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1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8303981"/>
            <a:ext cx="56780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dirty="0" smtClean="0" baseline="3413" sz="2400" spc="-4">
                <a:latin typeface="Calibri"/>
                <a:cs typeface="Calibri"/>
              </a:rPr>
              <a:t>B</a:t>
            </a:r>
            <a:r>
              <a:rPr dirty="0" smtClean="0" baseline="3413" sz="2400" spc="0">
                <a:latin typeface="Calibri"/>
                <a:cs typeface="Calibri"/>
              </a:rPr>
              <a:t>u</a:t>
            </a:r>
            <a:r>
              <a:rPr dirty="0" smtClean="0" baseline="3413" sz="2400" spc="4">
                <a:latin typeface="Calibri"/>
                <a:cs typeface="Calibri"/>
              </a:rPr>
              <a:t>f</a:t>
            </a:r>
            <a:r>
              <a:rPr dirty="0" smtClean="0" baseline="3413" sz="2400" spc="4">
                <a:latin typeface="Calibri"/>
                <a:cs typeface="Calibri"/>
              </a:rPr>
              <a:t>f</a:t>
            </a:r>
            <a:r>
              <a:rPr dirty="0" smtClean="0" baseline="3413" sz="2400" spc="0">
                <a:latin typeface="Calibri"/>
                <a:cs typeface="Calibri"/>
              </a:rPr>
              <a:t>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9191" y="8350844"/>
            <a:ext cx="516898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9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g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c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k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1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w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th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ty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to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1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g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-9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v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1656" y="8576396"/>
            <a:ext cx="5724895" cy="651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0" b="1">
                <a:latin typeface="Calibri"/>
                <a:cs typeface="Calibri"/>
              </a:rPr>
              <a:t>H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-4" b="1">
                <a:latin typeface="Calibri"/>
                <a:cs typeface="Calibri"/>
              </a:rPr>
              <a:t>d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s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l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1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m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ts</a:t>
            </a:r>
            <a:r>
              <a:rPr dirty="0" smtClean="0" baseline="2482" sz="1650" spc="2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f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g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1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-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d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9" b="1">
                <a:latin typeface="Calibri"/>
                <a:cs typeface="Calibri"/>
              </a:rPr>
              <a:t>t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g</a:t>
            </a:r>
            <a:r>
              <a:rPr dirty="0" smtClean="0" baseline="2482" sz="1650" spc="9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4" b="1">
                <a:latin typeface="Calibri"/>
                <a:cs typeface="Calibri"/>
              </a:rPr>
              <a:t>l</a:t>
            </a:r>
            <a:r>
              <a:rPr dirty="0" smtClean="0" baseline="2482" sz="1650" spc="-4" b="1">
                <a:latin typeface="Calibri"/>
                <a:cs typeface="Calibri"/>
              </a:rPr>
              <a:t>l</a:t>
            </a:r>
            <a:r>
              <a:rPr dirty="0" smtClean="0" baseline="2482" sz="1650" spc="0" b="1">
                <a:latin typeface="Calibri"/>
                <a:cs typeface="Calibri"/>
              </a:rPr>
              <a:t>,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14" b="1">
                <a:latin typeface="Calibri"/>
                <a:cs typeface="Calibri"/>
              </a:rPr>
              <a:t>u</a:t>
            </a:r>
            <a:r>
              <a:rPr dirty="0" smtClean="0" baseline="2482" sz="1650" spc="4" b="1">
                <a:latin typeface="Calibri"/>
                <a:cs typeface="Calibri"/>
              </a:rPr>
              <a:t>c</a:t>
            </a:r>
            <a:r>
              <a:rPr dirty="0" smtClean="0" baseline="2482" sz="1650" spc="0" b="1">
                <a:latin typeface="Calibri"/>
                <a:cs typeface="Calibri"/>
              </a:rPr>
              <a:t>h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 </a:t>
            </a:r>
            <a:r>
              <a:rPr dirty="0" smtClean="0" baseline="2482" sz="1650" spc="0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p</a:t>
            </a:r>
            <a:r>
              <a:rPr dirty="0" smtClean="0" baseline="2482" sz="1650" spc="-4" b="1">
                <a:latin typeface="Calibri"/>
                <a:cs typeface="Calibri"/>
              </a:rPr>
              <a:t>h</a:t>
            </a:r>
            <a:r>
              <a:rPr dirty="0" smtClean="0" baseline="2482" sz="1650" spc="-4" b="1">
                <a:latin typeface="Calibri"/>
                <a:cs typeface="Calibri"/>
              </a:rPr>
              <a:t>a</a:t>
            </a:r>
            <a:r>
              <a:rPr dirty="0" smtClean="0" baseline="2482" sz="1650" spc="0" b="1">
                <a:latin typeface="Calibri"/>
                <a:cs typeface="Calibri"/>
              </a:rPr>
              <a:t>te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ff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r</a:t>
            </a:r>
            <a:r>
              <a:rPr dirty="0" smtClean="0" baseline="2482" sz="1650" spc="0" b="1">
                <a:latin typeface="Calibri"/>
                <a:cs typeface="Calibri"/>
              </a:rPr>
              <a:t>,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9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12700" marR="21031">
              <a:lnSpc>
                <a:spcPct val="101725"/>
              </a:lnSpc>
              <a:spcBef>
                <a:spcPts val="48"/>
              </a:spcBef>
            </a:pP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ff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endParaRPr sz="1100">
              <a:latin typeface="Calibri"/>
              <a:cs typeface="Calibri"/>
            </a:endParaRPr>
          </a:p>
          <a:p>
            <a:pPr marL="14224" marR="21031">
              <a:lnSpc>
                <a:spcPts val="1536"/>
              </a:lnSpc>
              <a:spcBef>
                <a:spcPts val="924"/>
              </a:spcBef>
            </a:pPr>
            <a:r>
              <a:rPr dirty="0" smtClean="0" sz="1200" spc="0" b="1">
                <a:solidFill>
                  <a:srgbClr val="2D74B5"/>
                </a:solidFill>
                <a:latin typeface="Arial"/>
                <a:cs typeface="Arial"/>
              </a:rPr>
              <a:t>-</a:t>
            </a:r>
            <a:r>
              <a:rPr dirty="0" smtClean="0" sz="1200" spc="-9" b="1">
                <a:solidFill>
                  <a:srgbClr val="2D74B5"/>
                </a:solidFill>
                <a:latin typeface="Arial"/>
                <a:cs typeface="Arial"/>
              </a:rPr>
              <a:t> </a:t>
            </a:r>
            <a:r>
              <a:rPr dirty="0" smtClean="0" baseline="2415" sz="1800" spc="9" b="1">
                <a:solidFill>
                  <a:srgbClr val="2D74B5"/>
                </a:solidFill>
                <a:latin typeface="Arial"/>
                <a:cs typeface="Arial"/>
              </a:rPr>
              <a:t>: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baseline="2275" sz="1800" spc="-9" b="1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cs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of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-9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b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f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f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732" y="9246956"/>
            <a:ext cx="153392" cy="534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>
                <a:latin typeface="Calibri"/>
                <a:cs typeface="Calibri"/>
              </a:rPr>
              <a:t>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8"/>
              </a:spcBef>
            </a:pP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3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332" y="9246956"/>
            <a:ext cx="5237380" cy="718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k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wn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p</a:t>
            </a:r>
            <a:r>
              <a:rPr dirty="0" smtClean="0" baseline="2482" sz="1650" spc="0">
                <a:latin typeface="Calibri"/>
                <a:cs typeface="Calibri"/>
              </a:rPr>
              <a:t>H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al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48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10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sta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8"/>
              </a:spcBef>
            </a:pPr>
            <a:r>
              <a:rPr dirty="0" smtClean="0" sz="1100" spc="0">
                <a:latin typeface="Calibri"/>
                <a:cs typeface="Calibri"/>
              </a:rPr>
              <a:t>acid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all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6443" y="6341363"/>
            <a:ext cx="3454907" cy="3398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81644">
              <a:lnSpc>
                <a:spcPts val="1561"/>
              </a:lnSpc>
              <a:spcBef>
                <a:spcPts val="415"/>
              </a:spcBef>
            </a:pPr>
            <a:r>
              <a:rPr dirty="0" smtClean="0" sz="1400" spc="-4">
                <a:latin typeface="Calibri"/>
                <a:cs typeface="Calibri"/>
              </a:rPr>
              <a:t>C</a:t>
            </a:r>
            <a:r>
              <a:rPr dirty="0" smtClean="0" baseline="-12136" sz="1350" spc="0">
                <a:latin typeface="Calibri"/>
                <a:cs typeface="Calibri"/>
              </a:rPr>
              <a:t>1</a:t>
            </a:r>
            <a:r>
              <a:rPr dirty="0" smtClean="0" baseline="-12136" sz="1350" spc="0">
                <a:latin typeface="Calibri"/>
                <a:cs typeface="Calibri"/>
              </a:rPr>
              <a:t>  </a:t>
            </a:r>
            <a:r>
              <a:rPr dirty="0" smtClean="0" baseline="-12136" sz="1350" spc="0">
                <a:latin typeface="Calibri"/>
                <a:cs typeface="Calibri"/>
              </a:rPr>
              <a:t> </a:t>
            </a:r>
            <a:r>
              <a:rPr dirty="0" smtClean="0" sz="1400" spc="-4">
                <a:latin typeface="Calibri"/>
                <a:cs typeface="Calibri"/>
              </a:rPr>
              <a:t>V</a:t>
            </a:r>
            <a:r>
              <a:rPr dirty="0" smtClean="0" baseline="-12136" sz="1350" spc="0">
                <a:latin typeface="Calibri"/>
                <a:cs typeface="Calibri"/>
              </a:rPr>
              <a:t>1</a:t>
            </a:r>
            <a:r>
              <a:rPr dirty="0" smtClean="0" baseline="-12136" sz="1350" spc="108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=</a:t>
            </a:r>
            <a:r>
              <a:rPr dirty="0" smtClean="0" sz="1400" spc="4">
                <a:latin typeface="Calibri"/>
                <a:cs typeface="Calibri"/>
              </a:rPr>
              <a:t> </a:t>
            </a:r>
            <a:r>
              <a:rPr dirty="0" smtClean="0" sz="1400" spc="-4">
                <a:latin typeface="Calibri"/>
                <a:cs typeface="Calibri"/>
              </a:rPr>
              <a:t>C</a:t>
            </a:r>
            <a:r>
              <a:rPr dirty="0" smtClean="0" baseline="-12136" sz="1350" spc="0">
                <a:latin typeface="Calibri"/>
                <a:cs typeface="Calibri"/>
              </a:rPr>
              <a:t>2</a:t>
            </a:r>
            <a:r>
              <a:rPr dirty="0" smtClean="0" baseline="-12136" sz="1350" spc="203">
                <a:latin typeface="Calibri"/>
                <a:cs typeface="Calibri"/>
              </a:rPr>
              <a:t> </a:t>
            </a:r>
            <a:r>
              <a:rPr dirty="0" smtClean="0" sz="1400" spc="9">
                <a:latin typeface="Calibri"/>
                <a:cs typeface="Calibri"/>
              </a:rPr>
              <a:t>V</a:t>
            </a:r>
            <a:r>
              <a:rPr dirty="0" smtClean="0" baseline="-12136" sz="1350" spc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48155" y="3948683"/>
            <a:ext cx="3680459" cy="5836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8892">
              <a:lnSpc>
                <a:spcPts val="1342"/>
              </a:lnSpc>
              <a:spcBef>
                <a:spcPts val="284"/>
              </a:spcBef>
            </a:pP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tr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ss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ass</a:t>
            </a:r>
            <a:r>
              <a:rPr dirty="0" smtClean="0" sz="1100" spc="-1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lu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0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-1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smtClean="0" sz="1100" spc="9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baseline="39009" sz="1050" spc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700">
              <a:latin typeface="Calibri"/>
              <a:cs typeface="Calibri"/>
            </a:endParaRPr>
          </a:p>
          <a:p>
            <a:pPr marL="141564">
              <a:lnSpc>
                <a:spcPts val="1342"/>
              </a:lnSpc>
              <a:spcBef>
                <a:spcPts val="782"/>
              </a:spcBef>
            </a:pP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ce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tra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1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ass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lu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11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mtClean="0" sz="1100" spc="-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Calibri"/>
                <a:cs typeface="Calibri"/>
              </a:rPr>
              <a:t>X</a:t>
            </a:r>
            <a:r>
              <a:rPr dirty="0" smtClean="0" sz="1100" spc="4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mtClean="0" sz="1100" spc="-4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dirty="0" smtClean="0" sz="1100" spc="9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mtClean="0" baseline="39009" sz="1050" spc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bject 86"/>
          <p:cNvSpPr txBox="1"/>
          <p:nvPr/>
        </p:nvSpPr>
        <p:spPr>
          <a:xfrm>
            <a:off x="1650491" y="521207"/>
            <a:ext cx="2639567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5"/>
              </a:spcBef>
            </a:pPr>
            <a:endParaRPr sz="600"/>
          </a:p>
          <a:p>
            <a:pPr marL="140041">
              <a:lnSpc>
                <a:spcPct val="95621"/>
              </a:lnSpc>
            </a:pP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4" b="1" i="1">
                <a:solidFill>
                  <a:srgbClr val="2D74B5"/>
                </a:solidFill>
                <a:latin typeface="Arial Narrow"/>
                <a:cs typeface="Arial Narrow"/>
              </a:rPr>
              <a:t>t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5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e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33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g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030723" y="597408"/>
            <a:ext cx="1597151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1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D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y</a:t>
            </a:r>
            <a:r>
              <a:rPr dirty="0" smtClean="0" sz="1100" spc="54" b="1" i="1">
                <a:latin typeface="Calibri"/>
                <a:cs typeface="Calibri"/>
              </a:rPr>
              <a:t>a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0" b="1" i="1">
                <a:latin typeface="Calibri"/>
                <a:cs typeface="Calibri"/>
              </a:rPr>
              <a:t>a</a:t>
            </a:r>
            <a:r>
              <a:rPr dirty="0" smtClean="0" sz="1100" spc="104" b="1" i="1">
                <a:latin typeface="Calibri"/>
                <a:cs typeface="Calibri"/>
              </a:rPr>
              <a:t> </a:t>
            </a:r>
            <a:r>
              <a:rPr dirty="0" smtClean="0" sz="1100" spc="44" b="1" i="1">
                <a:latin typeface="Calibri"/>
                <a:cs typeface="Calibri"/>
              </a:rPr>
              <a:t>U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54" b="1" i="1">
                <a:latin typeface="Calibri"/>
                <a:cs typeface="Calibri"/>
              </a:rPr>
              <a:t>.</a:t>
            </a:r>
            <a:r>
              <a:rPr dirty="0" smtClean="0" sz="1100" spc="39" b="1" i="1">
                <a:latin typeface="Calibri"/>
                <a:cs typeface="Calibri"/>
              </a:rPr>
              <a:t>C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39" b="1" i="1">
                <a:latin typeface="Calibri"/>
                <a:cs typeface="Calibri"/>
              </a:rPr>
              <a:t>l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g</a:t>
            </a:r>
            <a:r>
              <a:rPr dirty="0" smtClean="0" sz="1100" spc="0" b="1" i="1">
                <a:latin typeface="Calibri"/>
                <a:cs typeface="Calibri"/>
              </a:rPr>
              <a:t>e</a:t>
            </a:r>
            <a:r>
              <a:rPr dirty="0" smtClean="0" sz="1100" spc="94" b="1" i="1">
                <a:latin typeface="Calibri"/>
                <a:cs typeface="Calibri"/>
              </a:rPr>
              <a:t> 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0" b="1" i="1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040891" y="794003"/>
            <a:ext cx="731519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0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s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0" b="1" i="1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571243" y="812291"/>
            <a:ext cx="3493008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3836">
              <a:lnSpc>
                <a:spcPct val="101725"/>
              </a:lnSpc>
              <a:spcBef>
                <a:spcPts val="425"/>
              </a:spcBef>
            </a:pPr>
            <a:r>
              <a:rPr dirty="0" smtClean="0" sz="1000" spc="44" b="1" i="1">
                <a:latin typeface="Calibri"/>
                <a:cs typeface="Calibri"/>
              </a:rPr>
              <a:t>l</a:t>
            </a:r>
            <a:r>
              <a:rPr dirty="0" smtClean="0" sz="1000" spc="50" b="1" i="1">
                <a:latin typeface="Calibri"/>
                <a:cs typeface="Calibri"/>
              </a:rPr>
              <a:t>a</a:t>
            </a:r>
            <a:r>
              <a:rPr dirty="0" smtClean="0" sz="1000" spc="0" b="1" i="1">
                <a:latin typeface="Calibri"/>
                <a:cs typeface="Calibri"/>
              </a:rPr>
              <a:t>c</a:t>
            </a:r>
            <a:r>
              <a:rPr dirty="0" smtClean="0" sz="1000" spc="-169" b="1" i="1">
                <a:latin typeface="Calibri"/>
                <a:cs typeface="Calibri"/>
              </a:rPr>
              <a:t> </a:t>
            </a:r>
            <a:r>
              <a:rPr dirty="0" smtClean="0" sz="1000" spc="44" b="1" i="1">
                <a:latin typeface="Calibri"/>
                <a:cs typeface="Calibri"/>
              </a:rPr>
              <a:t>.</a:t>
            </a:r>
            <a:r>
              <a:rPr dirty="0" smtClean="0" sz="1000" spc="0" b="1" i="1">
                <a:latin typeface="Calibri"/>
                <a:cs typeface="Calibri"/>
              </a:rPr>
              <a:t>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018031" y="967739"/>
            <a:ext cx="1208531" cy="417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 marL="124800">
              <a:lnSpc>
                <a:spcPct val="117818"/>
              </a:lnSpc>
            </a:pPr>
            <a:r>
              <a:rPr dirty="0" smtClean="0" sz="1200" spc="44" b="1" i="1">
                <a:latin typeface="AngsanaUPC"/>
                <a:cs typeface="AngsanaUPC"/>
              </a:rPr>
              <a:t>l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c</a:t>
            </a:r>
            <a:r>
              <a:rPr dirty="0" smtClean="0" sz="1200" spc="0" b="1" i="1">
                <a:latin typeface="AngsanaUPC"/>
                <a:cs typeface="AngsanaUPC"/>
              </a:rPr>
              <a:t>.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R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g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a</a:t>
            </a:r>
            <a:r>
              <a:rPr dirty="0" smtClean="0" sz="1200" spc="-139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d</a:t>
            </a:r>
            <a:r>
              <a:rPr dirty="0" smtClean="0" sz="1200" spc="97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I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b</a:t>
            </a:r>
            <a:r>
              <a:rPr dirty="0" smtClean="0" sz="1200" spc="0" b="1" i="1">
                <a:latin typeface="AngsanaUPC"/>
                <a:cs typeface="AngsanaUPC"/>
              </a:rPr>
              <a:t>r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i</a:t>
            </a:r>
            <a:r>
              <a:rPr dirty="0" smtClean="0" sz="1200" spc="0" b="1" i="1">
                <a:latin typeface="AngsanaUPC"/>
                <a:cs typeface="AngsanaUPC"/>
              </a:rPr>
              <a:t>m</a:t>
            </a:r>
            <a:endParaRPr sz="1200">
              <a:latin typeface="AngsanaUPC"/>
              <a:cs typeface="AngsanaUP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312163" y="7633715"/>
            <a:ext cx="827531" cy="65531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117903" y="7858498"/>
            <a:ext cx="145236" cy="14728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110483" y="7051547"/>
            <a:ext cx="21691" cy="19950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764535" y="6709534"/>
            <a:ext cx="20680" cy="15940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681162" y="6440423"/>
            <a:ext cx="749527" cy="84294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753867" y="6103619"/>
            <a:ext cx="911351" cy="70561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017263" y="4928615"/>
            <a:ext cx="661415" cy="66293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709159" y="4445507"/>
            <a:ext cx="496823" cy="61569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071871" y="3785615"/>
            <a:ext cx="911351" cy="705611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800343" y="3131888"/>
            <a:ext cx="891539" cy="838131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868923" y="3739895"/>
            <a:ext cx="85851" cy="172211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998976" y="5789676"/>
            <a:ext cx="76200" cy="153924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2753867" y="5967983"/>
            <a:ext cx="74675" cy="153924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506723" y="6699504"/>
            <a:ext cx="76200" cy="153924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798063" y="7260336"/>
            <a:ext cx="74675" cy="153924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291839" y="7260336"/>
            <a:ext cx="76200" cy="153924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650491" y="521207"/>
            <a:ext cx="2639567" cy="463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992879" y="512063"/>
            <a:ext cx="1296923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030723" y="597408"/>
            <a:ext cx="1597151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40891" y="794003"/>
            <a:ext cx="731519" cy="3383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571243" y="812291"/>
            <a:ext cx="3493008" cy="304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841747" y="765048"/>
            <a:ext cx="2022347" cy="4175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018031" y="967739"/>
            <a:ext cx="1208531" cy="4175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982723" y="981455"/>
            <a:ext cx="353568" cy="36728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113788" y="992124"/>
            <a:ext cx="301751" cy="3459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113788" y="5519927"/>
            <a:ext cx="74675" cy="1539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4878323" y="6521195"/>
            <a:ext cx="74675" cy="153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254495" y="7260336"/>
            <a:ext cx="74675" cy="153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656" y="1279436"/>
            <a:ext cx="5901584" cy="740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395"/>
              </a:lnSpc>
              <a:spcBef>
                <a:spcPts val="69"/>
              </a:spcBef>
            </a:pPr>
            <a:r>
              <a:rPr dirty="0" smtClean="0" baseline="2415" sz="1800" spc="9" b="1">
                <a:solidFill>
                  <a:srgbClr val="2D74B5"/>
                </a:solidFill>
                <a:latin typeface="Arial"/>
                <a:cs typeface="Arial"/>
              </a:rPr>
              <a:t>: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baseline="2275" sz="1800" spc="-9" b="1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ce</a:t>
            </a:r>
            <a:r>
              <a:rPr dirty="0" smtClean="0" baseline="2275" sz="1800" spc="-9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of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275" sz="1800" spc="-9" b="1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d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baseline="2275" sz="1800" spc="-9" b="1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r>
              <a:rPr dirty="0" smtClean="0" baseline="2275" sz="1800" spc="-4" b="1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baseline="2275" sz="1800" spc="4" b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baseline="2275" sz="1800" spc="-9" b="1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baseline="2275" sz="1800" spc="0" b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45"/>
              </a:spcBef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ary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lated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3"/>
              </a:spcBef>
            </a:pP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af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ect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esis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effe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14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tei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cle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cleic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aci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3"/>
              </a:spcBef>
            </a:pP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tein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9">
                <a:latin typeface="Calibri"/>
                <a:cs typeface="Calibri"/>
              </a:rPr>
              <a:t>x</a:t>
            </a:r>
            <a:r>
              <a:rPr dirty="0" smtClean="0" sz="1100" spc="0">
                <a:latin typeface="Calibri"/>
                <a:cs typeface="Calibri"/>
              </a:rPr>
              <a:t>es,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tei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ical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s.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Elect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esi</a:t>
            </a:r>
            <a:r>
              <a:rPr dirty="0" smtClean="0" sz="1100" spc="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x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132" y="2140544"/>
            <a:ext cx="5826606" cy="1960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0" b="1">
                <a:latin typeface="Calibri"/>
                <a:cs typeface="Calibri"/>
              </a:rPr>
              <a:t>E</a:t>
            </a:r>
            <a:r>
              <a:rPr dirty="0" smtClean="0" baseline="2482" sz="1650" spc="4" b="1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b</a:t>
            </a:r>
            <a:r>
              <a:rPr dirty="0" smtClean="0" baseline="2482" sz="1650" spc="-4" b="1">
                <a:latin typeface="Calibri"/>
                <a:cs typeface="Calibri"/>
              </a:rPr>
              <a:t>u</a:t>
            </a:r>
            <a:r>
              <a:rPr dirty="0" smtClean="0" baseline="2482" sz="1650" spc="0" b="1">
                <a:latin typeface="Calibri"/>
                <a:cs typeface="Calibri"/>
              </a:rPr>
              <a:t>ff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9" b="1">
                <a:latin typeface="Calibri"/>
                <a:cs typeface="Calibri"/>
              </a:rPr>
              <a:t>r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c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-14">
                <a:latin typeface="Calibri"/>
                <a:cs typeface="Calibri"/>
              </a:rPr>
              <a:t>p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sed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Tri</a:t>
            </a:r>
            <a:r>
              <a:rPr dirty="0" smtClean="0" baseline="2482" sz="1650" spc="4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a</a:t>
            </a:r>
            <a:r>
              <a:rPr dirty="0" smtClean="0" baseline="2482" sz="1650" spc="0">
                <a:latin typeface="Calibri"/>
                <a:cs typeface="Calibri"/>
              </a:rPr>
              <a:t>te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+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TA</a:t>
            </a:r>
            <a:endParaRPr sz="1100">
              <a:latin typeface="Calibri"/>
              <a:cs typeface="Calibri"/>
            </a:endParaRPr>
          </a:p>
          <a:p>
            <a:pPr marL="14224" marR="21031">
              <a:lnSpc>
                <a:spcPct val="101725"/>
              </a:lnSpc>
              <a:spcBef>
                <a:spcPts val="839"/>
              </a:spcBef>
            </a:pP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4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ff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: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Tri</a:t>
            </a:r>
            <a:r>
              <a:rPr dirty="0" smtClean="0" sz="1100" spc="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+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TA</a:t>
            </a:r>
            <a:endParaRPr sz="1100">
              <a:latin typeface="Calibri"/>
              <a:cs typeface="Calibri"/>
            </a:endParaRPr>
          </a:p>
          <a:p>
            <a:pPr marL="14224" marR="21031">
              <a:lnSpc>
                <a:spcPct val="101725"/>
              </a:lnSpc>
              <a:spcBef>
                <a:spcPts val="901"/>
              </a:spcBef>
            </a:pP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T</a:t>
            </a:r>
            <a:r>
              <a:rPr dirty="0" smtClean="0" sz="1100" spc="0" b="1">
                <a:latin typeface="Calibri"/>
                <a:cs typeface="Calibri"/>
              </a:rPr>
              <a:t>ET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ff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Tri</a:t>
            </a:r>
            <a:r>
              <a:rPr dirty="0" smtClean="0" sz="1100" spc="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-s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+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TA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+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Tri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X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  <a:p>
            <a:pPr marL="14224" marR="21031">
              <a:lnSpc>
                <a:spcPct val="101725"/>
              </a:lnSpc>
              <a:spcBef>
                <a:spcPts val="913"/>
              </a:spcBef>
            </a:pP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ffer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lec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lar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ical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rificat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ex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endParaRPr sz="1100">
              <a:latin typeface="Calibri"/>
              <a:cs typeface="Calibri"/>
            </a:endParaRPr>
          </a:p>
          <a:p>
            <a:pPr marL="14224">
              <a:lnSpc>
                <a:spcPct val="101725"/>
              </a:lnSpc>
              <a:spcBef>
                <a:spcPts val="901"/>
              </a:spcBef>
            </a:pPr>
            <a:r>
              <a:rPr dirty="0" smtClean="0" sz="1100" spc="4" b="1">
                <a:latin typeface="Calibri"/>
                <a:cs typeface="Calibri"/>
              </a:rPr>
              <a:t>T</a:t>
            </a:r>
            <a:r>
              <a:rPr dirty="0" smtClean="0" sz="1100" spc="-9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-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c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effe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asic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lec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4224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fr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reak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elt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ater</a:t>
            </a:r>
            <a:endParaRPr sz="1100">
              <a:latin typeface="Calibri"/>
              <a:cs typeface="Calibri"/>
            </a:endParaRPr>
          </a:p>
          <a:p>
            <a:pPr marL="14224" marR="21031">
              <a:lnSpc>
                <a:spcPct val="101725"/>
              </a:lnSpc>
              <a:spcBef>
                <a:spcPts val="901"/>
              </a:spcBef>
            </a:pPr>
            <a:r>
              <a:rPr dirty="0" smtClean="0" sz="1100" spc="0" b="1">
                <a:latin typeface="Calibri"/>
                <a:cs typeface="Calibri"/>
              </a:rPr>
              <a:t>ED</a:t>
            </a:r>
            <a:r>
              <a:rPr dirty="0" smtClean="0" sz="1100" spc="-4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: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ela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ilar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+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2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tal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48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  <a:p>
            <a:pPr marL="14224" marR="21031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ken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656" y="4222328"/>
            <a:ext cx="5772321" cy="1457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4" b="1">
                <a:latin typeface="Calibri"/>
                <a:cs typeface="Calibri"/>
              </a:rPr>
              <a:t>T</a:t>
            </a:r>
            <a:r>
              <a:rPr dirty="0" smtClean="0" baseline="2482" sz="1650" spc="-9" b="1">
                <a:latin typeface="Calibri"/>
                <a:cs typeface="Calibri"/>
              </a:rPr>
              <a:t>r</a:t>
            </a:r>
            <a:r>
              <a:rPr dirty="0" smtClean="0" baseline="2482" sz="1650" spc="4" b="1">
                <a:latin typeface="Calibri"/>
                <a:cs typeface="Calibri"/>
              </a:rPr>
              <a:t>i</a:t>
            </a:r>
            <a:r>
              <a:rPr dirty="0" smtClean="0" baseline="2482" sz="1650" spc="0" b="1">
                <a:latin typeface="Calibri"/>
                <a:cs typeface="Calibri"/>
              </a:rPr>
              <a:t>t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0" b="1">
                <a:latin typeface="Calibri"/>
                <a:cs typeface="Calibri"/>
              </a:rPr>
              <a:t>n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9" b="1">
                <a:latin typeface="Calibri"/>
                <a:cs typeface="Calibri"/>
              </a:rPr>
              <a:t>X</a:t>
            </a:r>
            <a:r>
              <a:rPr dirty="0" smtClean="0" baseline="2482" sz="1650" spc="-14" b="1">
                <a:latin typeface="Calibri"/>
                <a:cs typeface="Calibri"/>
              </a:rPr>
              <a:t>-</a:t>
            </a:r>
            <a:r>
              <a:rPr dirty="0" smtClean="0" baseline="2482" sz="1650" spc="4" b="1">
                <a:latin typeface="Calibri"/>
                <a:cs typeface="Calibri"/>
              </a:rPr>
              <a:t>1</a:t>
            </a:r>
            <a:r>
              <a:rPr dirty="0" smtClean="0" baseline="2482" sz="1650" spc="-4" b="1">
                <a:latin typeface="Calibri"/>
                <a:cs typeface="Calibri"/>
              </a:rPr>
              <a:t>0</a:t>
            </a:r>
            <a:r>
              <a:rPr dirty="0" smtClean="0" baseline="2482" sz="1650" spc="4" b="1">
                <a:latin typeface="Calibri"/>
                <a:cs typeface="Calibri"/>
              </a:rPr>
              <a:t>0</a:t>
            </a:r>
            <a:r>
              <a:rPr dirty="0" smtClean="0" baseline="2482" sz="1650" spc="0">
                <a:latin typeface="Calibri"/>
                <a:cs typeface="Calibri"/>
              </a:rPr>
              <a:t>: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eter</a:t>
            </a:r>
            <a:r>
              <a:rPr dirty="0" smtClean="0" baseline="2482" sz="1650" spc="-14">
                <a:latin typeface="Calibri"/>
                <a:cs typeface="Calibri"/>
              </a:rPr>
              <a:t>g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-i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ic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eter</a:t>
            </a:r>
            <a:r>
              <a:rPr dirty="0" smtClean="0" baseline="2482" sz="1650" spc="-1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ar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its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-9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ical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33"/>
              </a:spcBef>
            </a:pP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2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reaki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n-wa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er-l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ara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110"/>
              </a:spcBef>
            </a:pP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siti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ic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tein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5"/>
              </a:lnSpc>
              <a:spcBef>
                <a:spcPts val="913"/>
              </a:spcBef>
            </a:pP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d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d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4" b="1">
                <a:latin typeface="Calibri"/>
                <a:cs typeface="Calibri"/>
              </a:rPr>
              <a:t>y</a:t>
            </a:r>
            <a:r>
              <a:rPr dirty="0" smtClean="0" sz="1100" spc="0" b="1">
                <a:latin typeface="Calibri"/>
                <a:cs typeface="Calibri"/>
              </a:rPr>
              <a:t>l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f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te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(</a:t>
            </a:r>
            <a:r>
              <a:rPr dirty="0" smtClean="0" sz="1100" spc="-19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29" b="1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ic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erf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effect.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eak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-wateri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lead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ein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like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3"/>
              </a:spcBef>
            </a:pPr>
            <a:r>
              <a:rPr dirty="0" smtClean="0" sz="1100" spc="0">
                <a:latin typeface="Calibri"/>
                <a:cs typeface="Calibri"/>
              </a:rPr>
              <a:t>str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ct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912"/>
              </a:spcBef>
            </a:pPr>
            <a:r>
              <a:rPr dirty="0" smtClean="0" sz="1000" spc="0" b="1">
                <a:latin typeface="Arial"/>
                <a:cs typeface="Arial"/>
              </a:rPr>
              <a:t>(</a:t>
            </a:r>
            <a:r>
              <a:rPr dirty="0" smtClean="0" sz="1000" spc="9" b="1">
                <a:latin typeface="Arial"/>
                <a:cs typeface="Arial"/>
              </a:rPr>
              <a:t>(</a:t>
            </a:r>
            <a:r>
              <a:rPr dirty="0" smtClean="0" sz="1000" spc="0" b="1">
                <a:latin typeface="Calibri"/>
                <a:cs typeface="Calibri"/>
              </a:rPr>
              <a:t>Sa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14" b="1">
                <a:latin typeface="Calibri"/>
                <a:cs typeface="Calibri"/>
              </a:rPr>
              <a:t>e</a:t>
            </a:r>
            <a:r>
              <a:rPr dirty="0" smtClean="0" sz="1000" spc="-4" b="1">
                <a:latin typeface="Calibri"/>
                <a:cs typeface="Calibri"/>
              </a:rPr>
              <a:t>-</a:t>
            </a:r>
            <a:r>
              <a:rPr dirty="0" smtClean="0" sz="1000" spc="4" b="1">
                <a:latin typeface="Calibri"/>
                <a:cs typeface="Calibri"/>
              </a:rPr>
              <a:t>E</a:t>
            </a:r>
            <a:r>
              <a:rPr dirty="0" smtClean="0" sz="1000" spc="-4" b="1">
                <a:latin typeface="Calibri"/>
                <a:cs typeface="Calibri"/>
              </a:rPr>
              <a:t>D</a:t>
            </a:r>
            <a:r>
              <a:rPr dirty="0" smtClean="0" sz="1000" spc="9" b="1">
                <a:latin typeface="Calibri"/>
                <a:cs typeface="Calibri"/>
              </a:rPr>
              <a:t>T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-56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u</a:t>
            </a:r>
            <a:r>
              <a:rPr dirty="0" smtClean="0" sz="1000" spc="0" b="1">
                <a:latin typeface="Calibri"/>
                <a:cs typeface="Calibri"/>
              </a:rPr>
              <a:t> </a:t>
            </a:r>
            <a:r>
              <a:rPr dirty="0" smtClean="0" sz="1000" spc="128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n</a:t>
            </a:r>
            <a:r>
              <a:rPr dirty="0" smtClean="0" sz="1000" spc="-5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(0.15</a:t>
            </a:r>
            <a:r>
              <a:rPr dirty="0" smtClean="0" sz="1000" spc="-20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M</a:t>
            </a:r>
            <a:r>
              <a:rPr dirty="0" smtClean="0" sz="1000" spc="11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aCl</a:t>
            </a:r>
            <a:r>
              <a:rPr dirty="0" smtClean="0" sz="1000" spc="-24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+</a:t>
            </a:r>
            <a:r>
              <a:rPr dirty="0" smtClean="0" sz="1000" spc="-9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0.1</a:t>
            </a:r>
            <a:r>
              <a:rPr dirty="0" smtClean="0" sz="1000" spc="-12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M</a:t>
            </a:r>
            <a:r>
              <a:rPr dirty="0" smtClean="0" sz="1000" spc="11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E</a:t>
            </a:r>
            <a:r>
              <a:rPr dirty="0" smtClean="0" sz="1000" spc="-4" b="1">
                <a:latin typeface="Calibri"/>
                <a:cs typeface="Calibri"/>
              </a:rPr>
              <a:t>D</a:t>
            </a:r>
            <a:r>
              <a:rPr dirty="0" smtClean="0" sz="1000" spc="9" b="1">
                <a:latin typeface="Calibri"/>
                <a:cs typeface="Calibri"/>
              </a:rPr>
              <a:t>T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-22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(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0" b="1">
                <a:latin typeface="Calibri"/>
                <a:cs typeface="Calibri"/>
              </a:rPr>
              <a:t>H</a:t>
            </a:r>
            <a:r>
              <a:rPr dirty="0" smtClean="0" sz="1000" spc="-19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=</a:t>
            </a:r>
            <a:r>
              <a:rPr dirty="0" smtClean="0" sz="1000" spc="-9" b="1">
                <a:latin typeface="Calibri"/>
                <a:cs typeface="Calibri"/>
              </a:rPr>
              <a:t> </a:t>
            </a:r>
            <a:r>
              <a:rPr dirty="0" smtClean="0" sz="1000" spc="25" b="1">
                <a:latin typeface="Calibri"/>
                <a:cs typeface="Calibri"/>
              </a:rPr>
              <a:t>8</a:t>
            </a:r>
            <a:r>
              <a:rPr dirty="0" smtClean="0" sz="1000" spc="0" b="1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5797763"/>
            <a:ext cx="5914156" cy="162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973">
              <a:lnSpc>
                <a:spcPts val="1115"/>
              </a:lnSpc>
              <a:spcBef>
                <a:spcPts val="55"/>
              </a:spcBef>
            </a:pPr>
            <a:r>
              <a:rPr dirty="0" smtClean="0" baseline="2730" sz="1500" spc="0" b="1">
                <a:latin typeface="Calibri"/>
                <a:cs typeface="Calibri"/>
              </a:rPr>
              <a:t>(</a:t>
            </a:r>
            <a:r>
              <a:rPr dirty="0" smtClean="0" baseline="2730" sz="1500" spc="4" b="1">
                <a:latin typeface="Calibri"/>
                <a:cs typeface="Calibri"/>
              </a:rPr>
              <a:t>B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g</a:t>
            </a:r>
            <a:r>
              <a:rPr dirty="0" smtClean="0" baseline="2730" sz="1500" spc="-29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2.92</a:t>
            </a:r>
            <a:r>
              <a:rPr dirty="0" smtClean="0" baseline="2730" sz="1500" spc="-17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g</a:t>
            </a:r>
            <a:r>
              <a:rPr dirty="0" smtClean="0" baseline="2730" sz="1500" spc="-9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1" b="1">
                <a:latin typeface="Calibri"/>
                <a:cs typeface="Calibri"/>
              </a:rPr>
              <a:t> </a:t>
            </a:r>
            <a:r>
              <a:rPr dirty="0" smtClean="0" baseline="2730" sz="1500" spc="-4" b="1">
                <a:latin typeface="Calibri"/>
                <a:cs typeface="Calibri"/>
              </a:rPr>
              <a:t>E</a:t>
            </a:r>
            <a:r>
              <a:rPr dirty="0" smtClean="0" baseline="2730" sz="1500" spc="-4" b="1">
                <a:latin typeface="Calibri"/>
                <a:cs typeface="Calibri"/>
              </a:rPr>
              <a:t>D</a:t>
            </a:r>
            <a:r>
              <a:rPr dirty="0" smtClean="0" baseline="2730" sz="1500" spc="9" b="1">
                <a:latin typeface="Calibri"/>
                <a:cs typeface="Calibri"/>
              </a:rPr>
              <a:t>T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-22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d</a:t>
            </a:r>
            <a:r>
              <a:rPr dirty="0" smtClean="0" baseline="2730" sz="1500" spc="-10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0.</a:t>
            </a:r>
            <a:r>
              <a:rPr dirty="0" smtClean="0" baseline="2730" sz="1500" spc="9" b="1">
                <a:latin typeface="Calibri"/>
                <a:cs typeface="Calibri"/>
              </a:rPr>
              <a:t>8</a:t>
            </a:r>
            <a:r>
              <a:rPr dirty="0" smtClean="0" baseline="2730" sz="1500" spc="0" b="1">
                <a:latin typeface="Calibri"/>
                <a:cs typeface="Calibri"/>
              </a:rPr>
              <a:t>6</a:t>
            </a:r>
            <a:r>
              <a:rPr dirty="0" smtClean="0" baseline="2730" sz="1500" spc="-17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g</a:t>
            </a:r>
            <a:r>
              <a:rPr dirty="0" smtClean="0" baseline="2730" sz="1500" spc="-9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aCl</a:t>
            </a:r>
            <a:r>
              <a:rPr dirty="0" smtClean="0" baseline="2730" sz="1500" spc="0" b="1">
                <a:latin typeface="Calibri"/>
                <a:cs typeface="Calibri"/>
              </a:rPr>
              <a:t> 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n</a:t>
            </a:r>
            <a:r>
              <a:rPr dirty="0" smtClean="0" baseline="2730" sz="1500" spc="-2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90</a:t>
            </a:r>
            <a:r>
              <a:rPr dirty="0" smtClean="0" baseline="2730" sz="1500" spc="-10" b="1">
                <a:latin typeface="Calibri"/>
                <a:cs typeface="Calibri"/>
              </a:rPr>
              <a:t> </a:t>
            </a:r>
            <a:r>
              <a:rPr dirty="0" smtClean="0" baseline="2730" sz="1500" spc="14" b="1">
                <a:latin typeface="Calibri"/>
                <a:cs typeface="Calibri"/>
              </a:rPr>
              <a:t>m</a:t>
            </a:r>
            <a:r>
              <a:rPr dirty="0" smtClean="0" baseline="2730" sz="1500" spc="0" b="1">
                <a:latin typeface="Calibri"/>
                <a:cs typeface="Calibri"/>
              </a:rPr>
              <a:t>l</a:t>
            </a:r>
            <a:r>
              <a:rPr dirty="0" smtClean="0" baseline="2730" sz="1500" spc="-15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0" b="1">
                <a:latin typeface="Calibri"/>
                <a:cs typeface="Calibri"/>
              </a:rPr>
              <a:t>f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d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0" b="1">
                <a:latin typeface="Calibri"/>
                <a:cs typeface="Calibri"/>
              </a:rPr>
              <a:t>s</a:t>
            </a:r>
            <a:r>
              <a:rPr dirty="0" smtClean="0" baseline="2730" sz="1500" spc="0" b="1">
                <a:latin typeface="Calibri"/>
                <a:cs typeface="Calibri"/>
              </a:rPr>
              <a:t> </a:t>
            </a:r>
            <a:r>
              <a:rPr dirty="0" smtClean="0" baseline="2730" sz="1500" spc="144" b="1">
                <a:latin typeface="Calibri"/>
                <a:cs typeface="Calibri"/>
              </a:rPr>
              <a:t> 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14" b="1">
                <a:latin typeface="Calibri"/>
                <a:cs typeface="Calibri"/>
              </a:rPr>
              <a:t>e</a:t>
            </a:r>
            <a:r>
              <a:rPr dirty="0" smtClean="0" baseline="2730" sz="1500" spc="0" b="1">
                <a:latin typeface="Calibri"/>
                <a:cs typeface="Calibri"/>
              </a:rPr>
              <a:t>d</a:t>
            </a:r>
            <a:r>
              <a:rPr dirty="0" smtClean="0" baseline="2730" sz="1500" spc="-10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water</a:t>
            </a:r>
            <a:r>
              <a:rPr dirty="0" smtClean="0" baseline="2730" sz="1500" spc="-19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d</a:t>
            </a:r>
            <a:r>
              <a:rPr dirty="0" smtClean="0" baseline="2730" sz="1500" spc="-20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t</a:t>
            </a:r>
            <a:r>
              <a:rPr dirty="0" smtClean="0" baseline="2730" sz="1500" spc="4" b="1">
                <a:latin typeface="Calibri"/>
                <a:cs typeface="Calibri"/>
              </a:rPr>
              <a:t>h</a:t>
            </a:r>
            <a:r>
              <a:rPr dirty="0" smtClean="0" baseline="2730" sz="1500" spc="0" b="1">
                <a:latin typeface="Calibri"/>
                <a:cs typeface="Calibri"/>
              </a:rPr>
              <a:t>en</a:t>
            </a:r>
            <a:r>
              <a:rPr dirty="0" smtClean="0" baseline="2730" sz="1500" spc="-14" b="1">
                <a:latin typeface="Calibri"/>
                <a:cs typeface="Calibri"/>
              </a:rPr>
              <a:t> 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-4" b="1">
                <a:latin typeface="Calibri"/>
                <a:cs typeface="Calibri"/>
              </a:rPr>
              <a:t>r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-4" b="1">
                <a:latin typeface="Calibri"/>
                <a:cs typeface="Calibri"/>
              </a:rPr>
              <a:t>g</a:t>
            </a:r>
            <a:r>
              <a:rPr dirty="0" smtClean="0" baseline="2730" sz="1500" spc="0" b="1">
                <a:latin typeface="Calibri"/>
                <a:cs typeface="Calibri"/>
              </a:rPr>
              <a:t>ate</a:t>
            </a:r>
            <a:r>
              <a:rPr dirty="0" smtClean="0" baseline="2730" sz="1500" spc="-25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t</a:t>
            </a:r>
            <a:r>
              <a:rPr dirty="0" smtClean="0" baseline="2730" sz="1500" spc="4" b="1">
                <a:latin typeface="Calibri"/>
                <a:cs typeface="Calibri"/>
              </a:rPr>
              <a:t>h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-8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p</a:t>
            </a:r>
            <a:r>
              <a:rPr dirty="0" smtClean="0" baseline="2730" sz="1500" spc="0" b="1">
                <a:latin typeface="Calibri"/>
                <a:cs typeface="Calibri"/>
              </a:rPr>
              <a:t>H</a:t>
            </a:r>
            <a:r>
              <a:rPr dirty="0" smtClean="0" baseline="2730" sz="1500" spc="-16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to</a:t>
            </a:r>
            <a:r>
              <a:rPr dirty="0" smtClean="0" baseline="2730" sz="1500" spc="-3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8</a:t>
            </a:r>
            <a:r>
              <a:rPr dirty="0" smtClean="0" baseline="2730" sz="1500" spc="-4" b="1">
                <a:latin typeface="Calibri"/>
                <a:cs typeface="Calibri"/>
              </a:rPr>
              <a:t> </a:t>
            </a:r>
            <a:r>
              <a:rPr dirty="0" smtClean="0" baseline="2730" sz="1500" spc="0" b="1">
                <a:latin typeface="Calibri"/>
                <a:cs typeface="Calibri"/>
              </a:rPr>
              <a:t>a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d</a:t>
            </a:r>
            <a:r>
              <a:rPr dirty="0" smtClean="0" baseline="2730" sz="1500" spc="-10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c</a:t>
            </a:r>
            <a:r>
              <a:rPr dirty="0" smtClean="0" baseline="2730" sz="1500" spc="4" b="1">
                <a:latin typeface="Calibri"/>
                <a:cs typeface="Calibri"/>
              </a:rPr>
              <a:t>o</a:t>
            </a:r>
            <a:r>
              <a:rPr dirty="0" smtClean="0" baseline="2730" sz="1500" spc="-4" b="1">
                <a:latin typeface="Calibri"/>
                <a:cs typeface="Calibri"/>
              </a:rPr>
              <a:t>m</a:t>
            </a:r>
            <a:r>
              <a:rPr dirty="0" smtClean="0" baseline="2730" sz="1500" spc="4" b="1">
                <a:latin typeface="Calibri"/>
                <a:cs typeface="Calibri"/>
              </a:rPr>
              <a:t>p</a:t>
            </a:r>
            <a:r>
              <a:rPr dirty="0" smtClean="0" baseline="2730" sz="1500" spc="-4" b="1">
                <a:latin typeface="Calibri"/>
                <a:cs typeface="Calibri"/>
              </a:rPr>
              <a:t>l</a:t>
            </a:r>
            <a:r>
              <a:rPr dirty="0" smtClean="0" baseline="2730" sz="1500" spc="0" b="1">
                <a:latin typeface="Calibri"/>
                <a:cs typeface="Calibri"/>
              </a:rPr>
              <a:t>ete</a:t>
            </a:r>
            <a:endParaRPr sz="1000">
              <a:latin typeface="Calibri"/>
              <a:cs typeface="Calibri"/>
            </a:endParaRPr>
          </a:p>
          <a:p>
            <a:pPr marL="12700" marR="18973">
              <a:lnSpc>
                <a:spcPct val="95825"/>
              </a:lnSpc>
              <a:spcBef>
                <a:spcPts val="44"/>
              </a:spcBef>
            </a:pP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000" spc="0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v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4" b="1">
                <a:latin typeface="Calibri"/>
                <a:cs typeface="Calibri"/>
              </a:rPr>
              <a:t>u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26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to</a:t>
            </a:r>
            <a:r>
              <a:rPr dirty="0" smtClean="0" sz="1000" spc="-3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100</a:t>
            </a:r>
            <a:r>
              <a:rPr dirty="0" smtClean="0" sz="1000" spc="-15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l</a:t>
            </a:r>
            <a:r>
              <a:rPr dirty="0" smtClean="0" sz="1000" spc="-15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th</a:t>
            </a:r>
            <a:r>
              <a:rPr dirty="0" smtClean="0" sz="1000" spc="-13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d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0" b="1">
                <a:latin typeface="Calibri"/>
                <a:cs typeface="Calibri"/>
              </a:rPr>
              <a:t> </a:t>
            </a:r>
            <a:r>
              <a:rPr dirty="0" smtClean="0" sz="1000" spc="144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l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ed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wate</a:t>
            </a:r>
            <a:r>
              <a:rPr dirty="0" smtClean="0" sz="1000" spc="14" b="1">
                <a:latin typeface="Calibri"/>
                <a:cs typeface="Calibri"/>
              </a:rPr>
              <a:t>r</a:t>
            </a:r>
            <a:r>
              <a:rPr dirty="0" smtClean="0" sz="1000" spc="0" b="1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  <a:p>
            <a:pPr marL="12700" marR="18973">
              <a:lnSpc>
                <a:spcPct val="101725"/>
              </a:lnSpc>
              <a:spcBef>
                <a:spcPts val="880"/>
              </a:spcBef>
            </a:pPr>
            <a:r>
              <a:rPr dirty="0" smtClean="0" sz="1100" spc="-9">
                <a:latin typeface="Arial"/>
                <a:cs typeface="Arial"/>
              </a:rPr>
              <a:t>(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29">
                <a:latin typeface="Calibri"/>
                <a:cs typeface="Calibri"/>
              </a:rPr>
              <a:t>ﬀ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29">
                <a:latin typeface="Calibri"/>
                <a:cs typeface="Calibri"/>
              </a:rPr>
              <a:t>ﬀ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=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8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s-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+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0</a:t>
            </a:r>
            <a:r>
              <a:rPr dirty="0" smtClean="0" sz="1100" spc="4">
                <a:latin typeface="Calibri"/>
                <a:cs typeface="Calibri"/>
              </a:rPr>
              <a:t>0</a:t>
            </a:r>
            <a:r>
              <a:rPr dirty="0" smtClean="0" sz="1100" spc="-4">
                <a:latin typeface="Calibri"/>
                <a:cs typeface="Calibri"/>
              </a:rPr>
              <a:t>1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TA</a:t>
            </a:r>
            <a:r>
              <a:rPr dirty="0" smtClean="0" sz="1100" spc="54">
                <a:latin typeface="Calibri"/>
                <a:cs typeface="Calibri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*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1725"/>
              </a:lnSpc>
              <a:spcBef>
                <a:spcPts val="912"/>
              </a:spcBef>
            </a:pPr>
            <a:r>
              <a:rPr dirty="0" smtClean="0" sz="1000" spc="0" b="1">
                <a:latin typeface="Calibri"/>
                <a:cs typeface="Calibri"/>
              </a:rPr>
              <a:t>(</a:t>
            </a:r>
            <a:r>
              <a:rPr dirty="0" smtClean="0" sz="1000" spc="4" b="1">
                <a:latin typeface="Calibri"/>
                <a:cs typeface="Calibri"/>
              </a:rPr>
              <a:t>B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g</a:t>
            </a:r>
            <a:r>
              <a:rPr dirty="0" smtClean="0" sz="1000" spc="-29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n</a:t>
            </a:r>
            <a:r>
              <a:rPr dirty="0" smtClean="0" sz="1000" spc="-2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0.092</a:t>
            </a:r>
            <a:r>
              <a:rPr dirty="0" smtClean="0" sz="1000" spc="-22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g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-25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f</a:t>
            </a:r>
            <a:r>
              <a:rPr dirty="0" smtClean="0" sz="1000" spc="1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E</a:t>
            </a:r>
            <a:r>
              <a:rPr dirty="0" smtClean="0" sz="1000" spc="9" b="1">
                <a:latin typeface="Calibri"/>
                <a:cs typeface="Calibri"/>
              </a:rPr>
              <a:t>D</a:t>
            </a:r>
            <a:r>
              <a:rPr dirty="0" smtClean="0" sz="1000" spc="9" b="1">
                <a:latin typeface="Calibri"/>
                <a:cs typeface="Calibri"/>
              </a:rPr>
              <a:t>T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-22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d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0.15</a:t>
            </a:r>
            <a:r>
              <a:rPr dirty="0" smtClean="0" sz="1000" spc="-17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g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-25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f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44" b="1">
                <a:latin typeface="Calibri"/>
                <a:cs typeface="Calibri"/>
              </a:rPr>
              <a:t>s</a:t>
            </a:r>
            <a:r>
              <a:rPr dirty="0" smtClean="0" sz="1000" spc="-4" b="1">
                <a:latin typeface="Calibri"/>
                <a:cs typeface="Calibri"/>
              </a:rPr>
              <a:t>-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Cl</a:t>
            </a:r>
            <a:r>
              <a:rPr dirty="0" smtClean="0" sz="1000" spc="-36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n</a:t>
            </a:r>
            <a:r>
              <a:rPr dirty="0" smtClean="0" sz="1000" spc="-2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90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l</a:t>
            </a:r>
            <a:r>
              <a:rPr dirty="0" smtClean="0" sz="1000" spc="-15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f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d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0" b="1">
                <a:latin typeface="Calibri"/>
                <a:cs typeface="Calibri"/>
              </a:rPr>
              <a:t> </a:t>
            </a:r>
            <a:r>
              <a:rPr dirty="0" smtClean="0" sz="1000" spc="134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l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ed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wa</a:t>
            </a:r>
            <a:r>
              <a:rPr dirty="0" smtClean="0" sz="1000" spc="9" b="1">
                <a:latin typeface="Calibri"/>
                <a:cs typeface="Calibri"/>
              </a:rPr>
              <a:t>t</a:t>
            </a:r>
            <a:r>
              <a:rPr dirty="0" smtClean="0" sz="1000" spc="0" b="1">
                <a:latin typeface="Calibri"/>
                <a:cs typeface="Calibri"/>
              </a:rPr>
              <a:t>er</a:t>
            </a:r>
            <a:r>
              <a:rPr dirty="0" smtClean="0" sz="1000" spc="-19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d</a:t>
            </a:r>
            <a:r>
              <a:rPr dirty="0" smtClean="0" sz="1000" spc="-20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en</a:t>
            </a:r>
            <a:r>
              <a:rPr dirty="0" smtClean="0" sz="1000" spc="-14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-4" b="1">
                <a:latin typeface="Calibri"/>
                <a:cs typeface="Calibri"/>
              </a:rPr>
              <a:t>g</a:t>
            </a:r>
            <a:r>
              <a:rPr dirty="0" smtClean="0" sz="1000" spc="0" b="1">
                <a:latin typeface="Calibri"/>
                <a:cs typeface="Calibri"/>
              </a:rPr>
              <a:t>ate</a:t>
            </a:r>
            <a:r>
              <a:rPr dirty="0" smtClean="0" sz="1000" spc="-25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0" b="1">
                <a:latin typeface="Calibri"/>
                <a:cs typeface="Calibri"/>
              </a:rPr>
              <a:t>H</a:t>
            </a:r>
            <a:r>
              <a:rPr dirty="0" smtClean="0" sz="1000" spc="-16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to</a:t>
            </a:r>
            <a:r>
              <a:rPr dirty="0" smtClean="0" sz="1000" spc="-3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  <a:p>
            <a:pPr marL="12700" marR="2861592">
              <a:lnSpc>
                <a:spcPts val="1264"/>
              </a:lnSpc>
              <a:spcBef>
                <a:spcPts val="85"/>
              </a:spcBef>
            </a:pPr>
            <a:r>
              <a:rPr dirty="0" smtClean="0" sz="1100" spc="4">
                <a:latin typeface="Arial"/>
                <a:cs typeface="Arial"/>
              </a:rPr>
              <a:t>.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d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c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ete</a:t>
            </a:r>
            <a:r>
              <a:rPr dirty="0" smtClean="0" sz="1000" spc="-33" b="1">
                <a:latin typeface="Calibri"/>
                <a:cs typeface="Calibri"/>
              </a:rPr>
              <a:t> </a:t>
            </a:r>
            <a:r>
              <a:rPr dirty="0" smtClean="0" sz="1000" spc="-9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v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4" b="1">
                <a:latin typeface="Calibri"/>
                <a:cs typeface="Calibri"/>
              </a:rPr>
              <a:t>u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26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to</a:t>
            </a:r>
            <a:r>
              <a:rPr dirty="0" smtClean="0" sz="1000" spc="-13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100</a:t>
            </a:r>
            <a:r>
              <a:rPr dirty="0" smtClean="0" sz="1000" spc="-15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l</a:t>
            </a:r>
            <a:r>
              <a:rPr dirty="0" smtClean="0" sz="1000" spc="-15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th</a:t>
            </a:r>
            <a:r>
              <a:rPr dirty="0" smtClean="0" sz="1000" spc="-13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d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0" b="1">
                <a:latin typeface="Calibri"/>
                <a:cs typeface="Calibri"/>
              </a:rPr>
              <a:t> </a:t>
            </a:r>
            <a:r>
              <a:rPr dirty="0" smtClean="0" sz="1000" spc="169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ed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wate</a:t>
            </a:r>
            <a:r>
              <a:rPr dirty="0" smtClean="0" sz="1000" spc="14" b="1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 marR="2861592">
              <a:lnSpc>
                <a:spcPts val="1342"/>
              </a:lnSpc>
              <a:spcBef>
                <a:spcPts val="860"/>
              </a:spcBef>
            </a:pP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49">
                <a:latin typeface="Calibri"/>
                <a:cs typeface="Calibri"/>
              </a:rPr>
              <a:t> </a:t>
            </a:r>
            <a:r>
              <a:rPr dirty="0" smtClean="0" sz="1100" spc="4">
                <a:latin typeface="Arial"/>
                <a:cs typeface="Arial"/>
              </a:rPr>
              <a:t>%</a:t>
            </a:r>
            <a:r>
              <a:rPr dirty="0" smtClean="0" sz="1100" spc="-4">
                <a:latin typeface="Arial"/>
                <a:cs typeface="Arial"/>
              </a:rPr>
              <a:t>٢</a:t>
            </a:r>
            <a:r>
              <a:rPr dirty="0" smtClean="0" sz="1100" spc="0">
                <a:latin typeface="Arial"/>
                <a:cs typeface="Arial"/>
              </a:rPr>
              <a:t>٥</a:t>
            </a:r>
            <a:r>
              <a:rPr dirty="0" smtClean="0" sz="1100" spc="0">
                <a:latin typeface="Arial"/>
                <a:cs typeface="Arial"/>
              </a:rPr>
              <a:t> </a:t>
            </a:r>
            <a:r>
              <a:rPr dirty="0" smtClean="0" sz="1100" spc="0">
                <a:latin typeface="Arial"/>
                <a:cs typeface="Arial"/>
              </a:rPr>
              <a:t>*</a:t>
            </a:r>
            <a:endParaRPr sz="1100">
              <a:latin typeface="Arial"/>
              <a:cs typeface="Arial"/>
            </a:endParaRPr>
          </a:p>
          <a:p>
            <a:pPr marL="12700" marR="18973">
              <a:lnSpc>
                <a:spcPct val="101725"/>
              </a:lnSpc>
              <a:spcBef>
                <a:spcPts val="913"/>
              </a:spcBef>
            </a:pPr>
            <a:r>
              <a:rPr dirty="0" smtClean="0" sz="1000" spc="0" b="1">
                <a:latin typeface="Calibri"/>
                <a:cs typeface="Calibri"/>
              </a:rPr>
              <a:t>(</a:t>
            </a:r>
            <a:r>
              <a:rPr dirty="0" smtClean="0" sz="1000" spc="1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2.5</a:t>
            </a:r>
            <a:r>
              <a:rPr dirty="0" smtClean="0" sz="1000" spc="-12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g</a:t>
            </a:r>
            <a:r>
              <a:rPr dirty="0" smtClean="0" sz="1000" spc="-9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f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9" b="1">
                <a:latin typeface="Calibri"/>
                <a:cs typeface="Calibri"/>
              </a:rPr>
              <a:t>S</a:t>
            </a:r>
            <a:r>
              <a:rPr dirty="0" smtClean="0" sz="1000" spc="-4" b="1">
                <a:latin typeface="Calibri"/>
                <a:cs typeface="Calibri"/>
              </a:rPr>
              <a:t>D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-15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water</a:t>
            </a:r>
            <a:r>
              <a:rPr dirty="0" smtClean="0" sz="1000" spc="-19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to</a:t>
            </a:r>
            <a:r>
              <a:rPr dirty="0" smtClean="0" sz="1000" spc="-11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-4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q</a:t>
            </a:r>
            <a:r>
              <a:rPr dirty="0" smtClean="0" sz="1000" spc="4" b="1">
                <a:latin typeface="Calibri"/>
                <a:cs typeface="Calibri"/>
              </a:rPr>
              <a:t>u</a:t>
            </a:r>
            <a:r>
              <a:rPr dirty="0" smtClean="0" sz="1000" spc="0" b="1">
                <a:latin typeface="Calibri"/>
                <a:cs typeface="Calibri"/>
              </a:rPr>
              <a:t>an</a:t>
            </a:r>
            <a:r>
              <a:rPr dirty="0" smtClean="0" sz="1000" spc="0" b="1">
                <a:latin typeface="Calibri"/>
                <a:cs typeface="Calibri"/>
              </a:rPr>
              <a:t> </a:t>
            </a:r>
            <a:r>
              <a:rPr dirty="0" smtClean="0" sz="1000" spc="145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ty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f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d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0" b="1">
                <a:latin typeface="Calibri"/>
                <a:cs typeface="Calibri"/>
              </a:rPr>
              <a:t> </a:t>
            </a:r>
            <a:r>
              <a:rPr dirty="0" smtClean="0" sz="1000" spc="139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ed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water</a:t>
            </a:r>
            <a:r>
              <a:rPr dirty="0" smtClean="0" sz="1000" spc="-19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a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d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c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4" b="1">
                <a:latin typeface="Calibri"/>
                <a:cs typeface="Calibri"/>
              </a:rPr>
              <a:t>p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ete</a:t>
            </a:r>
            <a:r>
              <a:rPr dirty="0" smtClean="0" sz="1000" spc="-33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h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8" b="1">
                <a:latin typeface="Calibri"/>
                <a:cs typeface="Calibri"/>
              </a:rPr>
              <a:t> </a:t>
            </a:r>
            <a:r>
              <a:rPr dirty="0" smtClean="0" sz="1000" spc="-4" b="1">
                <a:latin typeface="Calibri"/>
                <a:cs typeface="Calibri"/>
              </a:rPr>
              <a:t>v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4" b="1">
                <a:latin typeface="Calibri"/>
                <a:cs typeface="Calibri"/>
              </a:rPr>
              <a:t>u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26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to</a:t>
            </a:r>
            <a:r>
              <a:rPr dirty="0" smtClean="0" sz="1000" spc="-13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100</a:t>
            </a:r>
            <a:r>
              <a:rPr dirty="0" smtClean="0" sz="1000" spc="-15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m</a:t>
            </a:r>
            <a:r>
              <a:rPr dirty="0" smtClean="0" sz="1000" spc="0" b="1">
                <a:latin typeface="Calibri"/>
                <a:cs typeface="Calibri"/>
              </a:rPr>
              <a:t>l</a:t>
            </a:r>
            <a:r>
              <a:rPr dirty="0" smtClean="0" sz="1000" spc="-15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th</a:t>
            </a:r>
            <a:r>
              <a:rPr dirty="0" smtClean="0" sz="1000" spc="-13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d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0" b="1">
                <a:latin typeface="Calibri"/>
                <a:cs typeface="Calibri"/>
              </a:rPr>
              <a:t> </a:t>
            </a:r>
            <a:r>
              <a:rPr dirty="0" smtClean="0" sz="1000" spc="164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l</a:t>
            </a:r>
            <a:r>
              <a:rPr dirty="0" smtClean="0" sz="1000" spc="-4" b="1">
                <a:latin typeface="Calibri"/>
                <a:cs typeface="Calibri"/>
              </a:rPr>
              <a:t>l</a:t>
            </a:r>
            <a:r>
              <a:rPr dirty="0" smtClean="0" sz="1000" spc="0" b="1">
                <a:latin typeface="Calibri"/>
                <a:cs typeface="Calibri"/>
              </a:rPr>
              <a:t>ed</a:t>
            </a:r>
            <a:r>
              <a:rPr dirty="0" smtClean="0" sz="1000" spc="-10" b="1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wate</a:t>
            </a:r>
            <a:r>
              <a:rPr dirty="0" smtClean="0" sz="1000" spc="14" b="1">
                <a:latin typeface="Calibri"/>
                <a:cs typeface="Calibri"/>
              </a:rPr>
              <a:t>r</a:t>
            </a:r>
            <a:r>
              <a:rPr dirty="0" smtClean="0" sz="1000" spc="0" b="1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bject 106"/>
          <p:cNvSpPr txBox="1"/>
          <p:nvPr/>
        </p:nvSpPr>
        <p:spPr>
          <a:xfrm>
            <a:off x="1650491" y="521207"/>
            <a:ext cx="2639567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5"/>
              </a:spcBef>
            </a:pPr>
            <a:endParaRPr sz="600"/>
          </a:p>
          <a:p>
            <a:pPr marL="140041">
              <a:lnSpc>
                <a:spcPct val="95621"/>
              </a:lnSpc>
            </a:pP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4" b="1" i="1">
                <a:solidFill>
                  <a:srgbClr val="2D74B5"/>
                </a:solidFill>
                <a:latin typeface="Arial Narrow"/>
                <a:cs typeface="Arial Narrow"/>
              </a:rPr>
              <a:t>t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5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e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dirty="0" smtClean="0" sz="1600" spc="33" b="1" i="1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dirty="0" smtClean="0" sz="1600" spc="64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44" b="1" i="1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dirty="0" smtClean="0" sz="1600" spc="50" b="1" i="1">
                <a:solidFill>
                  <a:srgbClr val="2D74B5"/>
                </a:solidFill>
                <a:latin typeface="Arial Narrow"/>
                <a:cs typeface="Arial Narrow"/>
              </a:rPr>
              <a:t>g</a:t>
            </a:r>
            <a:r>
              <a:rPr dirty="0" smtClean="0" sz="1600" spc="0" b="1" i="1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030723" y="597408"/>
            <a:ext cx="1597151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1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D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y</a:t>
            </a:r>
            <a:r>
              <a:rPr dirty="0" smtClean="0" sz="1100" spc="54" b="1" i="1">
                <a:latin typeface="Calibri"/>
                <a:cs typeface="Calibri"/>
              </a:rPr>
              <a:t>a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0" b="1" i="1">
                <a:latin typeface="Calibri"/>
                <a:cs typeface="Calibri"/>
              </a:rPr>
              <a:t>a</a:t>
            </a:r>
            <a:r>
              <a:rPr dirty="0" smtClean="0" sz="1100" spc="104" b="1" i="1">
                <a:latin typeface="Calibri"/>
                <a:cs typeface="Calibri"/>
              </a:rPr>
              <a:t> </a:t>
            </a:r>
            <a:r>
              <a:rPr dirty="0" smtClean="0" sz="1100" spc="44" b="1" i="1">
                <a:latin typeface="Calibri"/>
                <a:cs typeface="Calibri"/>
              </a:rPr>
              <a:t>U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54" b="1" i="1">
                <a:latin typeface="Calibri"/>
                <a:cs typeface="Calibri"/>
              </a:rPr>
              <a:t>.</a:t>
            </a:r>
            <a:r>
              <a:rPr dirty="0" smtClean="0" sz="1100" spc="39" b="1" i="1">
                <a:latin typeface="Calibri"/>
                <a:cs typeface="Calibri"/>
              </a:rPr>
              <a:t>C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39" b="1" i="1">
                <a:latin typeface="Calibri"/>
                <a:cs typeface="Calibri"/>
              </a:rPr>
              <a:t>l</a:t>
            </a:r>
            <a:r>
              <a:rPr dirty="0" smtClean="0" sz="1100" spc="50" b="1" i="1">
                <a:latin typeface="Calibri"/>
                <a:cs typeface="Calibri"/>
              </a:rPr>
              <a:t>l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g</a:t>
            </a:r>
            <a:r>
              <a:rPr dirty="0" smtClean="0" sz="1100" spc="0" b="1" i="1">
                <a:latin typeface="Calibri"/>
                <a:cs typeface="Calibri"/>
              </a:rPr>
              <a:t>e</a:t>
            </a:r>
            <a:r>
              <a:rPr dirty="0" smtClean="0" sz="1100" spc="94" b="1" i="1">
                <a:latin typeface="Calibri"/>
                <a:cs typeface="Calibri"/>
              </a:rPr>
              <a:t> </a:t>
            </a:r>
            <a:r>
              <a:rPr dirty="0" smtClean="0" sz="1100" spc="54" b="1" i="1">
                <a:latin typeface="Calibri"/>
                <a:cs typeface="Calibri"/>
              </a:rPr>
              <a:t>o</a:t>
            </a:r>
            <a:r>
              <a:rPr dirty="0" smtClean="0" sz="1100" spc="0" b="1" i="1">
                <a:latin typeface="Calibri"/>
                <a:cs typeface="Calibri"/>
              </a:rPr>
              <a:t>f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040891" y="794003"/>
            <a:ext cx="731519" cy="338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1940">
              <a:lnSpc>
                <a:spcPct val="101725"/>
              </a:lnSpc>
              <a:spcBef>
                <a:spcPts val="475"/>
              </a:spcBef>
            </a:pPr>
            <a:r>
              <a:rPr dirty="0" smtClean="0" sz="1100" spc="44" b="1" i="1">
                <a:latin typeface="Calibri"/>
                <a:cs typeface="Calibri"/>
              </a:rPr>
              <a:t>s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50" b="1" i="1">
                <a:latin typeface="Calibri"/>
                <a:cs typeface="Calibri"/>
              </a:rPr>
              <a:t>i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54" b="1" i="1">
                <a:latin typeface="Calibri"/>
                <a:cs typeface="Calibri"/>
              </a:rPr>
              <a:t>n</a:t>
            </a:r>
            <a:r>
              <a:rPr dirty="0" smtClean="0" sz="1100" spc="50" b="1" i="1">
                <a:latin typeface="Calibri"/>
                <a:cs typeface="Calibri"/>
              </a:rPr>
              <a:t>c</a:t>
            </a:r>
            <a:r>
              <a:rPr dirty="0" smtClean="0" sz="1100" spc="44" b="1" i="1">
                <a:latin typeface="Calibri"/>
                <a:cs typeface="Calibri"/>
              </a:rPr>
              <a:t>e</a:t>
            </a:r>
            <a:r>
              <a:rPr dirty="0" smtClean="0" sz="1100" spc="0" b="1" i="1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571243" y="812291"/>
            <a:ext cx="3493008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3836">
              <a:lnSpc>
                <a:spcPct val="101725"/>
              </a:lnSpc>
              <a:spcBef>
                <a:spcPts val="425"/>
              </a:spcBef>
            </a:pPr>
            <a:r>
              <a:rPr dirty="0" smtClean="0" sz="1000" spc="44" b="1" i="1">
                <a:latin typeface="Calibri"/>
                <a:cs typeface="Calibri"/>
              </a:rPr>
              <a:t>l</a:t>
            </a:r>
            <a:r>
              <a:rPr dirty="0" smtClean="0" sz="1000" spc="50" b="1" i="1">
                <a:latin typeface="Calibri"/>
                <a:cs typeface="Calibri"/>
              </a:rPr>
              <a:t>a</a:t>
            </a:r>
            <a:r>
              <a:rPr dirty="0" smtClean="0" sz="1000" spc="0" b="1" i="1">
                <a:latin typeface="Calibri"/>
                <a:cs typeface="Calibri"/>
              </a:rPr>
              <a:t>c</a:t>
            </a:r>
            <a:r>
              <a:rPr dirty="0" smtClean="0" sz="1000" spc="-169" b="1" i="1">
                <a:latin typeface="Calibri"/>
                <a:cs typeface="Calibri"/>
              </a:rPr>
              <a:t> </a:t>
            </a:r>
            <a:r>
              <a:rPr dirty="0" smtClean="0" sz="1000" spc="44" b="1" i="1">
                <a:latin typeface="Calibri"/>
                <a:cs typeface="Calibri"/>
              </a:rPr>
              <a:t>.</a:t>
            </a:r>
            <a:r>
              <a:rPr dirty="0" smtClean="0" sz="1000" spc="0" b="1" i="1">
                <a:latin typeface="Calibri"/>
                <a:cs typeface="Calibri"/>
              </a:rPr>
              <a:t>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018031" y="967739"/>
            <a:ext cx="1208531" cy="4175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9"/>
              </a:spcBef>
            </a:pPr>
            <a:endParaRPr sz="550"/>
          </a:p>
          <a:p>
            <a:pPr marL="124800">
              <a:lnSpc>
                <a:spcPct val="117818"/>
              </a:lnSpc>
            </a:pPr>
            <a:r>
              <a:rPr dirty="0" smtClean="0" sz="1200" spc="44" b="1" i="1">
                <a:latin typeface="AngsanaUPC"/>
                <a:cs typeface="AngsanaUPC"/>
              </a:rPr>
              <a:t>l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c</a:t>
            </a:r>
            <a:r>
              <a:rPr dirty="0" smtClean="0" sz="1200" spc="0" b="1" i="1">
                <a:latin typeface="AngsanaUPC"/>
                <a:cs typeface="AngsanaUPC"/>
              </a:rPr>
              <a:t>.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R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44" b="1" i="1">
                <a:latin typeface="AngsanaUPC"/>
                <a:cs typeface="AngsanaUPC"/>
              </a:rPr>
              <a:t>g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a</a:t>
            </a:r>
            <a:r>
              <a:rPr dirty="0" smtClean="0" sz="1200" spc="-139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d</a:t>
            </a:r>
            <a:r>
              <a:rPr dirty="0" smtClean="0" sz="1200" spc="97" b="1" i="1">
                <a:latin typeface="AngsanaUPC"/>
                <a:cs typeface="AngsanaUPC"/>
              </a:rPr>
              <a:t> </a:t>
            </a:r>
            <a:r>
              <a:rPr dirty="0" smtClean="0" sz="1200" spc="0" b="1" i="1">
                <a:latin typeface="AngsanaUPC"/>
                <a:cs typeface="AngsanaUPC"/>
              </a:rPr>
              <a:t>I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b</a:t>
            </a:r>
            <a:r>
              <a:rPr dirty="0" smtClean="0" sz="1200" spc="0" b="1" i="1">
                <a:latin typeface="AngsanaUPC"/>
                <a:cs typeface="AngsanaUPC"/>
              </a:rPr>
              <a:t>r</a:t>
            </a:r>
            <a:r>
              <a:rPr dirty="0" smtClean="0" sz="1200" spc="-144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a</a:t>
            </a:r>
            <a:r>
              <a:rPr dirty="0" smtClean="0" sz="1200" spc="0" b="1" i="1">
                <a:latin typeface="AngsanaUPC"/>
                <a:cs typeface="AngsanaUPC"/>
              </a:rPr>
              <a:t>h</a:t>
            </a:r>
            <a:r>
              <a:rPr dirty="0" smtClean="0" sz="1200" spc="-150" b="1" i="1">
                <a:latin typeface="AngsanaUPC"/>
                <a:cs typeface="AngsanaUPC"/>
              </a:rPr>
              <a:t> </a:t>
            </a:r>
            <a:r>
              <a:rPr dirty="0" smtClean="0" sz="1200" spc="44" b="1" i="1">
                <a:latin typeface="AngsanaUPC"/>
                <a:cs typeface="AngsanaUPC"/>
              </a:rPr>
              <a:t>i</a:t>
            </a:r>
            <a:r>
              <a:rPr dirty="0" smtClean="0" sz="1200" spc="0" b="1" i="1">
                <a:latin typeface="AngsanaUPC"/>
                <a:cs typeface="AngsanaUPC"/>
              </a:rPr>
              <a:t>m</a:t>
            </a:r>
            <a:endParaRPr sz="1200">
              <a:latin typeface="AngsanaUPC"/>
              <a:cs typeface="AngsanaUP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312163" y="7633715"/>
            <a:ext cx="827531" cy="65531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310639" y="7626053"/>
            <a:ext cx="835197" cy="66298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117903" y="7858498"/>
            <a:ext cx="145236" cy="14728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113788" y="7848345"/>
            <a:ext cx="158750" cy="15875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783079" y="7035753"/>
            <a:ext cx="888491" cy="79608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781555" y="7027117"/>
            <a:ext cx="896154" cy="80471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338230" y="6845254"/>
            <a:ext cx="639665" cy="59223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336291" y="6835077"/>
            <a:ext cx="641603" cy="60356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110483" y="7051547"/>
            <a:ext cx="21691" cy="19950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764535" y="6709534"/>
            <a:ext cx="20680" cy="15940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681162" y="6440423"/>
            <a:ext cx="749527" cy="84294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2677667" y="6432770"/>
            <a:ext cx="760513" cy="85194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753867" y="6103619"/>
            <a:ext cx="911351" cy="70561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752344" y="6095947"/>
            <a:ext cx="919002" cy="71328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356262" y="6234462"/>
            <a:ext cx="305432" cy="18510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354323" y="5818585"/>
            <a:ext cx="641603" cy="60202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653027" y="5209031"/>
            <a:ext cx="704087" cy="85754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651503" y="5207508"/>
            <a:ext cx="711747" cy="86105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017263" y="4928615"/>
            <a:ext cx="661415" cy="662939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015739" y="4920939"/>
            <a:ext cx="669078" cy="670616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139183" y="4719827"/>
            <a:ext cx="854290" cy="705611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137659" y="4712155"/>
            <a:ext cx="864140" cy="713284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709159" y="4445507"/>
            <a:ext cx="496823" cy="61569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707635" y="4443984"/>
            <a:ext cx="504500" cy="618743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981411" y="4202638"/>
            <a:ext cx="639100" cy="59141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978907" y="4192461"/>
            <a:ext cx="641603" cy="603566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5071871" y="3785615"/>
            <a:ext cx="911351" cy="705611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070347" y="3777943"/>
            <a:ext cx="919002" cy="713284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468111" y="3456208"/>
            <a:ext cx="672083" cy="672307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465063" y="3447246"/>
            <a:ext cx="681269" cy="681269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800343" y="3131888"/>
            <a:ext cx="891539" cy="838131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798819" y="3122631"/>
            <a:ext cx="893063" cy="847388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176527" y="7950707"/>
            <a:ext cx="1267967" cy="131063"/>
          </a:xfrm>
          <a:custGeom>
            <a:avLst/>
            <a:gdLst/>
            <a:ahLst/>
            <a:cxnLst/>
            <a:rect l="l" t="t" r="r" b="b"/>
            <a:pathLst>
              <a:path w="1267967" h="131063">
                <a:moveTo>
                  <a:pt x="1266443" y="96011"/>
                </a:moveTo>
                <a:lnTo>
                  <a:pt x="1266443" y="92963"/>
                </a:lnTo>
                <a:lnTo>
                  <a:pt x="1263395" y="91439"/>
                </a:lnTo>
                <a:lnTo>
                  <a:pt x="1260347" y="91439"/>
                </a:lnTo>
                <a:lnTo>
                  <a:pt x="1257299" y="92963"/>
                </a:lnTo>
                <a:lnTo>
                  <a:pt x="1254251" y="94487"/>
                </a:lnTo>
                <a:lnTo>
                  <a:pt x="1249679" y="94487"/>
                </a:lnTo>
                <a:lnTo>
                  <a:pt x="1248155" y="96011"/>
                </a:lnTo>
                <a:lnTo>
                  <a:pt x="1237487" y="96011"/>
                </a:lnTo>
                <a:lnTo>
                  <a:pt x="1234439" y="94487"/>
                </a:lnTo>
                <a:lnTo>
                  <a:pt x="1231391" y="94487"/>
                </a:lnTo>
                <a:lnTo>
                  <a:pt x="1228343" y="92963"/>
                </a:lnTo>
                <a:lnTo>
                  <a:pt x="1225295" y="89915"/>
                </a:lnTo>
                <a:lnTo>
                  <a:pt x="1222247" y="86867"/>
                </a:lnTo>
                <a:lnTo>
                  <a:pt x="1222247" y="83819"/>
                </a:lnTo>
                <a:lnTo>
                  <a:pt x="1220723" y="80771"/>
                </a:lnTo>
                <a:lnTo>
                  <a:pt x="1220723" y="79247"/>
                </a:lnTo>
                <a:lnTo>
                  <a:pt x="1219199" y="74675"/>
                </a:lnTo>
                <a:lnTo>
                  <a:pt x="1219199" y="59435"/>
                </a:lnTo>
                <a:lnTo>
                  <a:pt x="1220723" y="56387"/>
                </a:lnTo>
                <a:lnTo>
                  <a:pt x="1220723" y="54863"/>
                </a:lnTo>
                <a:lnTo>
                  <a:pt x="1222247" y="36575"/>
                </a:lnTo>
                <a:lnTo>
                  <a:pt x="1219199" y="39623"/>
                </a:lnTo>
                <a:lnTo>
                  <a:pt x="1216151" y="42671"/>
                </a:lnTo>
                <a:lnTo>
                  <a:pt x="1213103" y="45719"/>
                </a:lnTo>
                <a:lnTo>
                  <a:pt x="1210055" y="48767"/>
                </a:lnTo>
                <a:lnTo>
                  <a:pt x="1208531" y="53339"/>
                </a:lnTo>
                <a:lnTo>
                  <a:pt x="1207007" y="57911"/>
                </a:lnTo>
                <a:lnTo>
                  <a:pt x="1207007" y="80771"/>
                </a:lnTo>
                <a:lnTo>
                  <a:pt x="1208531" y="85343"/>
                </a:lnTo>
                <a:lnTo>
                  <a:pt x="1210055" y="89915"/>
                </a:lnTo>
                <a:lnTo>
                  <a:pt x="1213103" y="92963"/>
                </a:lnTo>
                <a:lnTo>
                  <a:pt x="1216151" y="96011"/>
                </a:lnTo>
                <a:lnTo>
                  <a:pt x="1217675" y="99059"/>
                </a:lnTo>
                <a:lnTo>
                  <a:pt x="1222247" y="102107"/>
                </a:lnTo>
                <a:lnTo>
                  <a:pt x="1225295" y="103631"/>
                </a:lnTo>
                <a:lnTo>
                  <a:pt x="1229867" y="105155"/>
                </a:lnTo>
                <a:lnTo>
                  <a:pt x="1252727" y="105155"/>
                </a:lnTo>
                <a:lnTo>
                  <a:pt x="1254251" y="103631"/>
                </a:lnTo>
                <a:lnTo>
                  <a:pt x="1257299" y="103631"/>
                </a:lnTo>
                <a:lnTo>
                  <a:pt x="1258823" y="102107"/>
                </a:lnTo>
                <a:lnTo>
                  <a:pt x="1261871" y="102107"/>
                </a:lnTo>
                <a:lnTo>
                  <a:pt x="1264919" y="99059"/>
                </a:lnTo>
                <a:lnTo>
                  <a:pt x="1266443" y="96011"/>
                </a:lnTo>
                <a:close/>
              </a:path>
              <a:path w="1267967" h="131063">
                <a:moveTo>
                  <a:pt x="1190243" y="50291"/>
                </a:moveTo>
                <a:lnTo>
                  <a:pt x="1188719" y="45719"/>
                </a:lnTo>
                <a:lnTo>
                  <a:pt x="1185671" y="42671"/>
                </a:lnTo>
                <a:lnTo>
                  <a:pt x="1184147" y="39623"/>
                </a:lnTo>
                <a:lnTo>
                  <a:pt x="1181099" y="36575"/>
                </a:lnTo>
                <a:lnTo>
                  <a:pt x="1178051" y="35051"/>
                </a:lnTo>
                <a:lnTo>
                  <a:pt x="1175003" y="33527"/>
                </a:lnTo>
                <a:lnTo>
                  <a:pt x="1170431" y="32003"/>
                </a:lnTo>
                <a:lnTo>
                  <a:pt x="1161287" y="32003"/>
                </a:lnTo>
                <a:lnTo>
                  <a:pt x="1158239" y="33527"/>
                </a:lnTo>
                <a:lnTo>
                  <a:pt x="1156715" y="33527"/>
                </a:lnTo>
                <a:lnTo>
                  <a:pt x="1153667" y="35051"/>
                </a:lnTo>
                <a:lnTo>
                  <a:pt x="1150619" y="36575"/>
                </a:lnTo>
                <a:lnTo>
                  <a:pt x="1149095" y="38099"/>
                </a:lnTo>
                <a:lnTo>
                  <a:pt x="1146047" y="41147"/>
                </a:lnTo>
                <a:lnTo>
                  <a:pt x="1142999" y="42671"/>
                </a:lnTo>
                <a:lnTo>
                  <a:pt x="1141475" y="44195"/>
                </a:lnTo>
                <a:lnTo>
                  <a:pt x="1141475" y="35051"/>
                </a:lnTo>
                <a:lnTo>
                  <a:pt x="1139951" y="33527"/>
                </a:lnTo>
                <a:lnTo>
                  <a:pt x="1133855" y="33527"/>
                </a:lnTo>
                <a:lnTo>
                  <a:pt x="1130807" y="35051"/>
                </a:lnTo>
                <a:lnTo>
                  <a:pt x="1130807" y="131063"/>
                </a:lnTo>
                <a:lnTo>
                  <a:pt x="1139951" y="131063"/>
                </a:lnTo>
                <a:lnTo>
                  <a:pt x="1142999" y="129539"/>
                </a:lnTo>
                <a:lnTo>
                  <a:pt x="1142999" y="96011"/>
                </a:lnTo>
                <a:lnTo>
                  <a:pt x="1146047" y="99059"/>
                </a:lnTo>
                <a:lnTo>
                  <a:pt x="1149095" y="102107"/>
                </a:lnTo>
                <a:lnTo>
                  <a:pt x="1152143" y="103631"/>
                </a:lnTo>
                <a:lnTo>
                  <a:pt x="1155191" y="103631"/>
                </a:lnTo>
                <a:lnTo>
                  <a:pt x="1156715" y="105155"/>
                </a:lnTo>
                <a:lnTo>
                  <a:pt x="1159763" y="105155"/>
                </a:lnTo>
                <a:lnTo>
                  <a:pt x="1158239" y="94487"/>
                </a:lnTo>
                <a:lnTo>
                  <a:pt x="1155191" y="94487"/>
                </a:lnTo>
                <a:lnTo>
                  <a:pt x="1152143" y="91439"/>
                </a:lnTo>
                <a:lnTo>
                  <a:pt x="1149095" y="89915"/>
                </a:lnTo>
                <a:lnTo>
                  <a:pt x="1146047" y="86867"/>
                </a:lnTo>
                <a:lnTo>
                  <a:pt x="1142999" y="82295"/>
                </a:lnTo>
                <a:lnTo>
                  <a:pt x="1142999" y="56387"/>
                </a:lnTo>
                <a:lnTo>
                  <a:pt x="1144523" y="53339"/>
                </a:lnTo>
                <a:lnTo>
                  <a:pt x="1146047" y="51815"/>
                </a:lnTo>
                <a:lnTo>
                  <a:pt x="1149095" y="50291"/>
                </a:lnTo>
                <a:lnTo>
                  <a:pt x="1150619" y="48767"/>
                </a:lnTo>
                <a:lnTo>
                  <a:pt x="1153667" y="45719"/>
                </a:lnTo>
                <a:lnTo>
                  <a:pt x="1156715" y="44195"/>
                </a:lnTo>
                <a:lnTo>
                  <a:pt x="1159763" y="42671"/>
                </a:lnTo>
                <a:lnTo>
                  <a:pt x="1165859" y="42671"/>
                </a:lnTo>
                <a:lnTo>
                  <a:pt x="1168907" y="44195"/>
                </a:lnTo>
                <a:lnTo>
                  <a:pt x="1170431" y="45719"/>
                </a:lnTo>
                <a:lnTo>
                  <a:pt x="1173479" y="45719"/>
                </a:lnTo>
                <a:lnTo>
                  <a:pt x="1175003" y="48767"/>
                </a:lnTo>
                <a:lnTo>
                  <a:pt x="1176527" y="50291"/>
                </a:lnTo>
                <a:lnTo>
                  <a:pt x="1178051" y="53339"/>
                </a:lnTo>
                <a:lnTo>
                  <a:pt x="1178051" y="56387"/>
                </a:lnTo>
                <a:lnTo>
                  <a:pt x="1179575" y="59435"/>
                </a:lnTo>
                <a:lnTo>
                  <a:pt x="1179575" y="76199"/>
                </a:lnTo>
                <a:lnTo>
                  <a:pt x="1178051" y="79247"/>
                </a:lnTo>
                <a:lnTo>
                  <a:pt x="1178051" y="82295"/>
                </a:lnTo>
                <a:lnTo>
                  <a:pt x="1176527" y="83819"/>
                </a:lnTo>
                <a:lnTo>
                  <a:pt x="1175003" y="86867"/>
                </a:lnTo>
                <a:lnTo>
                  <a:pt x="1173479" y="89915"/>
                </a:lnTo>
                <a:lnTo>
                  <a:pt x="1170431" y="92963"/>
                </a:lnTo>
                <a:lnTo>
                  <a:pt x="1171955" y="105155"/>
                </a:lnTo>
                <a:lnTo>
                  <a:pt x="1175003" y="103631"/>
                </a:lnTo>
                <a:lnTo>
                  <a:pt x="1179575" y="102107"/>
                </a:lnTo>
                <a:lnTo>
                  <a:pt x="1182623" y="99059"/>
                </a:lnTo>
                <a:lnTo>
                  <a:pt x="1184147" y="96011"/>
                </a:lnTo>
                <a:lnTo>
                  <a:pt x="1187195" y="92963"/>
                </a:lnTo>
                <a:lnTo>
                  <a:pt x="1188719" y="88391"/>
                </a:lnTo>
                <a:lnTo>
                  <a:pt x="1190243" y="83819"/>
                </a:lnTo>
                <a:lnTo>
                  <a:pt x="1191767" y="79247"/>
                </a:lnTo>
                <a:lnTo>
                  <a:pt x="1191767" y="57911"/>
                </a:lnTo>
                <a:lnTo>
                  <a:pt x="1190243" y="54863"/>
                </a:lnTo>
                <a:lnTo>
                  <a:pt x="1190243" y="50291"/>
                </a:lnTo>
                <a:close/>
              </a:path>
              <a:path w="1267967" h="131063">
                <a:moveTo>
                  <a:pt x="1167383" y="94487"/>
                </a:moveTo>
                <a:lnTo>
                  <a:pt x="1158239" y="94487"/>
                </a:lnTo>
                <a:lnTo>
                  <a:pt x="1159763" y="105155"/>
                </a:lnTo>
                <a:lnTo>
                  <a:pt x="1171955" y="105155"/>
                </a:lnTo>
                <a:lnTo>
                  <a:pt x="1170431" y="92963"/>
                </a:lnTo>
                <a:lnTo>
                  <a:pt x="1167383" y="94487"/>
                </a:lnTo>
                <a:close/>
              </a:path>
              <a:path w="1267967" h="131063">
                <a:moveTo>
                  <a:pt x="915923" y="45719"/>
                </a:moveTo>
                <a:lnTo>
                  <a:pt x="918971" y="44195"/>
                </a:lnTo>
                <a:lnTo>
                  <a:pt x="922019" y="42671"/>
                </a:lnTo>
                <a:lnTo>
                  <a:pt x="925067" y="41147"/>
                </a:lnTo>
                <a:lnTo>
                  <a:pt x="934211" y="41147"/>
                </a:lnTo>
                <a:lnTo>
                  <a:pt x="938783" y="44195"/>
                </a:lnTo>
                <a:lnTo>
                  <a:pt x="941831" y="47243"/>
                </a:lnTo>
                <a:lnTo>
                  <a:pt x="943355" y="50291"/>
                </a:lnTo>
                <a:lnTo>
                  <a:pt x="944879" y="56387"/>
                </a:lnTo>
                <a:lnTo>
                  <a:pt x="944879" y="62483"/>
                </a:lnTo>
                <a:lnTo>
                  <a:pt x="908303" y="62483"/>
                </a:lnTo>
                <a:lnTo>
                  <a:pt x="908303" y="71627"/>
                </a:lnTo>
                <a:lnTo>
                  <a:pt x="955547" y="71627"/>
                </a:lnTo>
                <a:lnTo>
                  <a:pt x="957071" y="68579"/>
                </a:lnTo>
                <a:lnTo>
                  <a:pt x="957071" y="54863"/>
                </a:lnTo>
                <a:lnTo>
                  <a:pt x="955547" y="51815"/>
                </a:lnTo>
                <a:lnTo>
                  <a:pt x="955547" y="47243"/>
                </a:lnTo>
                <a:lnTo>
                  <a:pt x="952499" y="44195"/>
                </a:lnTo>
                <a:lnTo>
                  <a:pt x="950975" y="41147"/>
                </a:lnTo>
                <a:lnTo>
                  <a:pt x="947927" y="38099"/>
                </a:lnTo>
                <a:lnTo>
                  <a:pt x="944879" y="36575"/>
                </a:lnTo>
                <a:lnTo>
                  <a:pt x="941831" y="35051"/>
                </a:lnTo>
                <a:lnTo>
                  <a:pt x="937259" y="33527"/>
                </a:lnTo>
                <a:lnTo>
                  <a:pt x="934211" y="32003"/>
                </a:lnTo>
                <a:lnTo>
                  <a:pt x="923543" y="32003"/>
                </a:lnTo>
                <a:lnTo>
                  <a:pt x="918971" y="33527"/>
                </a:lnTo>
                <a:lnTo>
                  <a:pt x="914399" y="35051"/>
                </a:lnTo>
                <a:lnTo>
                  <a:pt x="911351" y="36575"/>
                </a:lnTo>
                <a:lnTo>
                  <a:pt x="909827" y="54863"/>
                </a:lnTo>
                <a:lnTo>
                  <a:pt x="911351" y="51815"/>
                </a:lnTo>
                <a:lnTo>
                  <a:pt x="914399" y="48767"/>
                </a:lnTo>
                <a:lnTo>
                  <a:pt x="915923" y="45719"/>
                </a:lnTo>
                <a:close/>
              </a:path>
              <a:path w="1267967" h="131063">
                <a:moveTo>
                  <a:pt x="1033271" y="105155"/>
                </a:moveTo>
                <a:lnTo>
                  <a:pt x="1037843" y="105155"/>
                </a:lnTo>
                <a:lnTo>
                  <a:pt x="1040891" y="103631"/>
                </a:lnTo>
                <a:lnTo>
                  <a:pt x="1043939" y="102107"/>
                </a:lnTo>
                <a:lnTo>
                  <a:pt x="1045463" y="99059"/>
                </a:lnTo>
                <a:lnTo>
                  <a:pt x="1045463" y="96011"/>
                </a:lnTo>
                <a:lnTo>
                  <a:pt x="1043939" y="92963"/>
                </a:lnTo>
                <a:lnTo>
                  <a:pt x="1040891" y="94487"/>
                </a:lnTo>
                <a:lnTo>
                  <a:pt x="1028699" y="94487"/>
                </a:lnTo>
                <a:lnTo>
                  <a:pt x="1027175" y="91439"/>
                </a:lnTo>
                <a:lnTo>
                  <a:pt x="1025651" y="89915"/>
                </a:lnTo>
                <a:lnTo>
                  <a:pt x="1025651" y="44195"/>
                </a:lnTo>
                <a:lnTo>
                  <a:pt x="1043939" y="44195"/>
                </a:lnTo>
                <a:lnTo>
                  <a:pt x="1045463" y="41147"/>
                </a:lnTo>
                <a:lnTo>
                  <a:pt x="1045463" y="35051"/>
                </a:lnTo>
                <a:lnTo>
                  <a:pt x="1042415" y="33527"/>
                </a:lnTo>
                <a:lnTo>
                  <a:pt x="1025651" y="33527"/>
                </a:lnTo>
                <a:lnTo>
                  <a:pt x="1025651" y="16763"/>
                </a:lnTo>
                <a:lnTo>
                  <a:pt x="1022603" y="15239"/>
                </a:lnTo>
                <a:lnTo>
                  <a:pt x="1014983" y="15239"/>
                </a:lnTo>
                <a:lnTo>
                  <a:pt x="1013459" y="18287"/>
                </a:lnTo>
                <a:lnTo>
                  <a:pt x="1013459" y="33527"/>
                </a:lnTo>
                <a:lnTo>
                  <a:pt x="1004315" y="33527"/>
                </a:lnTo>
                <a:lnTo>
                  <a:pt x="1001267" y="35051"/>
                </a:lnTo>
                <a:lnTo>
                  <a:pt x="1001267" y="41147"/>
                </a:lnTo>
                <a:lnTo>
                  <a:pt x="1004315" y="44195"/>
                </a:lnTo>
                <a:lnTo>
                  <a:pt x="1013459" y="44195"/>
                </a:lnTo>
                <a:lnTo>
                  <a:pt x="1013459" y="89915"/>
                </a:lnTo>
                <a:lnTo>
                  <a:pt x="1014983" y="92963"/>
                </a:lnTo>
                <a:lnTo>
                  <a:pt x="1014983" y="96011"/>
                </a:lnTo>
                <a:lnTo>
                  <a:pt x="1016507" y="97535"/>
                </a:lnTo>
                <a:lnTo>
                  <a:pt x="1018031" y="100583"/>
                </a:lnTo>
                <a:lnTo>
                  <a:pt x="1021079" y="103631"/>
                </a:lnTo>
                <a:lnTo>
                  <a:pt x="1024127" y="103631"/>
                </a:lnTo>
                <a:lnTo>
                  <a:pt x="1025651" y="105155"/>
                </a:lnTo>
                <a:lnTo>
                  <a:pt x="1033271" y="105155"/>
                </a:lnTo>
                <a:close/>
              </a:path>
              <a:path w="1267967" h="131063">
                <a:moveTo>
                  <a:pt x="955547" y="96011"/>
                </a:moveTo>
                <a:lnTo>
                  <a:pt x="955547" y="92963"/>
                </a:lnTo>
                <a:lnTo>
                  <a:pt x="952499" y="91439"/>
                </a:lnTo>
                <a:lnTo>
                  <a:pt x="949451" y="91439"/>
                </a:lnTo>
                <a:lnTo>
                  <a:pt x="946403" y="92963"/>
                </a:lnTo>
                <a:lnTo>
                  <a:pt x="943355" y="94487"/>
                </a:lnTo>
                <a:lnTo>
                  <a:pt x="938783" y="94487"/>
                </a:lnTo>
                <a:lnTo>
                  <a:pt x="937259" y="96011"/>
                </a:lnTo>
                <a:lnTo>
                  <a:pt x="926591" y="96011"/>
                </a:lnTo>
                <a:lnTo>
                  <a:pt x="923543" y="94487"/>
                </a:lnTo>
                <a:lnTo>
                  <a:pt x="920495" y="94487"/>
                </a:lnTo>
                <a:lnTo>
                  <a:pt x="917447" y="92963"/>
                </a:lnTo>
                <a:lnTo>
                  <a:pt x="914399" y="89915"/>
                </a:lnTo>
                <a:lnTo>
                  <a:pt x="911351" y="86867"/>
                </a:lnTo>
                <a:lnTo>
                  <a:pt x="911351" y="83819"/>
                </a:lnTo>
                <a:lnTo>
                  <a:pt x="909827" y="80771"/>
                </a:lnTo>
                <a:lnTo>
                  <a:pt x="909827" y="79247"/>
                </a:lnTo>
                <a:lnTo>
                  <a:pt x="908303" y="74675"/>
                </a:lnTo>
                <a:lnTo>
                  <a:pt x="908303" y="59435"/>
                </a:lnTo>
                <a:lnTo>
                  <a:pt x="909827" y="56387"/>
                </a:lnTo>
                <a:lnTo>
                  <a:pt x="909827" y="54863"/>
                </a:lnTo>
                <a:lnTo>
                  <a:pt x="911351" y="36575"/>
                </a:lnTo>
                <a:lnTo>
                  <a:pt x="908303" y="39623"/>
                </a:lnTo>
                <a:lnTo>
                  <a:pt x="905255" y="42671"/>
                </a:lnTo>
                <a:lnTo>
                  <a:pt x="902207" y="45719"/>
                </a:lnTo>
                <a:lnTo>
                  <a:pt x="899159" y="48767"/>
                </a:lnTo>
                <a:lnTo>
                  <a:pt x="897635" y="53339"/>
                </a:lnTo>
                <a:lnTo>
                  <a:pt x="896111" y="57911"/>
                </a:lnTo>
                <a:lnTo>
                  <a:pt x="896111" y="80771"/>
                </a:lnTo>
                <a:lnTo>
                  <a:pt x="897635" y="85343"/>
                </a:lnTo>
                <a:lnTo>
                  <a:pt x="899159" y="89915"/>
                </a:lnTo>
                <a:lnTo>
                  <a:pt x="902207" y="92963"/>
                </a:lnTo>
                <a:lnTo>
                  <a:pt x="905255" y="96011"/>
                </a:lnTo>
                <a:lnTo>
                  <a:pt x="906779" y="99059"/>
                </a:lnTo>
                <a:lnTo>
                  <a:pt x="911351" y="102107"/>
                </a:lnTo>
                <a:lnTo>
                  <a:pt x="914399" y="103631"/>
                </a:lnTo>
                <a:lnTo>
                  <a:pt x="918971" y="105155"/>
                </a:lnTo>
                <a:lnTo>
                  <a:pt x="941831" y="105155"/>
                </a:lnTo>
                <a:lnTo>
                  <a:pt x="943355" y="103631"/>
                </a:lnTo>
                <a:lnTo>
                  <a:pt x="946403" y="103631"/>
                </a:lnTo>
                <a:lnTo>
                  <a:pt x="947927" y="102107"/>
                </a:lnTo>
                <a:lnTo>
                  <a:pt x="950975" y="102107"/>
                </a:lnTo>
                <a:lnTo>
                  <a:pt x="954023" y="99059"/>
                </a:lnTo>
                <a:lnTo>
                  <a:pt x="955547" y="96011"/>
                </a:lnTo>
                <a:close/>
              </a:path>
              <a:path w="1267967" h="131063">
                <a:moveTo>
                  <a:pt x="839723" y="45719"/>
                </a:moveTo>
                <a:lnTo>
                  <a:pt x="842771" y="44195"/>
                </a:lnTo>
                <a:lnTo>
                  <a:pt x="845819" y="42671"/>
                </a:lnTo>
                <a:lnTo>
                  <a:pt x="848867" y="41147"/>
                </a:lnTo>
                <a:lnTo>
                  <a:pt x="858011" y="41147"/>
                </a:lnTo>
                <a:lnTo>
                  <a:pt x="862583" y="44195"/>
                </a:lnTo>
                <a:lnTo>
                  <a:pt x="865631" y="47243"/>
                </a:lnTo>
                <a:lnTo>
                  <a:pt x="867155" y="50291"/>
                </a:lnTo>
                <a:lnTo>
                  <a:pt x="868679" y="56387"/>
                </a:lnTo>
                <a:lnTo>
                  <a:pt x="868679" y="62483"/>
                </a:lnTo>
                <a:lnTo>
                  <a:pt x="832103" y="62483"/>
                </a:lnTo>
                <a:lnTo>
                  <a:pt x="832103" y="71627"/>
                </a:lnTo>
                <a:lnTo>
                  <a:pt x="879347" y="71627"/>
                </a:lnTo>
                <a:lnTo>
                  <a:pt x="880871" y="68579"/>
                </a:lnTo>
                <a:lnTo>
                  <a:pt x="880871" y="54863"/>
                </a:lnTo>
                <a:lnTo>
                  <a:pt x="879347" y="51815"/>
                </a:lnTo>
                <a:lnTo>
                  <a:pt x="879347" y="47243"/>
                </a:lnTo>
                <a:lnTo>
                  <a:pt x="876299" y="44195"/>
                </a:lnTo>
                <a:lnTo>
                  <a:pt x="874775" y="41147"/>
                </a:lnTo>
                <a:lnTo>
                  <a:pt x="871727" y="38099"/>
                </a:lnTo>
                <a:lnTo>
                  <a:pt x="868679" y="36575"/>
                </a:lnTo>
                <a:lnTo>
                  <a:pt x="865631" y="35051"/>
                </a:lnTo>
                <a:lnTo>
                  <a:pt x="861059" y="33527"/>
                </a:lnTo>
                <a:lnTo>
                  <a:pt x="858011" y="32003"/>
                </a:lnTo>
                <a:lnTo>
                  <a:pt x="847343" y="32003"/>
                </a:lnTo>
                <a:lnTo>
                  <a:pt x="842771" y="33527"/>
                </a:lnTo>
                <a:lnTo>
                  <a:pt x="838199" y="35051"/>
                </a:lnTo>
                <a:lnTo>
                  <a:pt x="835151" y="36575"/>
                </a:lnTo>
                <a:lnTo>
                  <a:pt x="833627" y="54863"/>
                </a:lnTo>
                <a:lnTo>
                  <a:pt x="835151" y="51815"/>
                </a:lnTo>
                <a:lnTo>
                  <a:pt x="838199" y="48767"/>
                </a:lnTo>
                <a:lnTo>
                  <a:pt x="839723" y="45719"/>
                </a:lnTo>
                <a:close/>
              </a:path>
              <a:path w="1267967" h="131063">
                <a:moveTo>
                  <a:pt x="879347" y="96011"/>
                </a:moveTo>
                <a:lnTo>
                  <a:pt x="879347" y="92963"/>
                </a:lnTo>
                <a:lnTo>
                  <a:pt x="876299" y="91439"/>
                </a:lnTo>
                <a:lnTo>
                  <a:pt x="873251" y="91439"/>
                </a:lnTo>
                <a:lnTo>
                  <a:pt x="870203" y="92963"/>
                </a:lnTo>
                <a:lnTo>
                  <a:pt x="867155" y="94487"/>
                </a:lnTo>
                <a:lnTo>
                  <a:pt x="862583" y="94487"/>
                </a:lnTo>
                <a:lnTo>
                  <a:pt x="861059" y="96011"/>
                </a:lnTo>
                <a:lnTo>
                  <a:pt x="850391" y="96011"/>
                </a:lnTo>
                <a:lnTo>
                  <a:pt x="847343" y="94487"/>
                </a:lnTo>
                <a:lnTo>
                  <a:pt x="844295" y="94487"/>
                </a:lnTo>
                <a:lnTo>
                  <a:pt x="841247" y="92963"/>
                </a:lnTo>
                <a:lnTo>
                  <a:pt x="838199" y="89915"/>
                </a:lnTo>
                <a:lnTo>
                  <a:pt x="835151" y="86867"/>
                </a:lnTo>
                <a:lnTo>
                  <a:pt x="835151" y="83819"/>
                </a:lnTo>
                <a:lnTo>
                  <a:pt x="833627" y="80771"/>
                </a:lnTo>
                <a:lnTo>
                  <a:pt x="833627" y="79247"/>
                </a:lnTo>
                <a:lnTo>
                  <a:pt x="832103" y="74675"/>
                </a:lnTo>
                <a:lnTo>
                  <a:pt x="832103" y="59435"/>
                </a:lnTo>
                <a:lnTo>
                  <a:pt x="833627" y="56387"/>
                </a:lnTo>
                <a:lnTo>
                  <a:pt x="833627" y="54863"/>
                </a:lnTo>
                <a:lnTo>
                  <a:pt x="835151" y="36575"/>
                </a:lnTo>
                <a:lnTo>
                  <a:pt x="832103" y="39623"/>
                </a:lnTo>
                <a:lnTo>
                  <a:pt x="829055" y="42671"/>
                </a:lnTo>
                <a:lnTo>
                  <a:pt x="826007" y="45719"/>
                </a:lnTo>
                <a:lnTo>
                  <a:pt x="822959" y="48767"/>
                </a:lnTo>
                <a:lnTo>
                  <a:pt x="821435" y="53339"/>
                </a:lnTo>
                <a:lnTo>
                  <a:pt x="819911" y="57911"/>
                </a:lnTo>
                <a:lnTo>
                  <a:pt x="819911" y="80771"/>
                </a:lnTo>
                <a:lnTo>
                  <a:pt x="821435" y="85343"/>
                </a:lnTo>
                <a:lnTo>
                  <a:pt x="822959" y="89915"/>
                </a:lnTo>
                <a:lnTo>
                  <a:pt x="826007" y="92963"/>
                </a:lnTo>
                <a:lnTo>
                  <a:pt x="829055" y="96011"/>
                </a:lnTo>
                <a:lnTo>
                  <a:pt x="830579" y="99059"/>
                </a:lnTo>
                <a:lnTo>
                  <a:pt x="835151" y="102107"/>
                </a:lnTo>
                <a:lnTo>
                  <a:pt x="838199" y="103631"/>
                </a:lnTo>
                <a:lnTo>
                  <a:pt x="842771" y="105155"/>
                </a:lnTo>
                <a:lnTo>
                  <a:pt x="865631" y="105155"/>
                </a:lnTo>
                <a:lnTo>
                  <a:pt x="867155" y="103631"/>
                </a:lnTo>
                <a:lnTo>
                  <a:pt x="870203" y="103631"/>
                </a:lnTo>
                <a:lnTo>
                  <a:pt x="871727" y="102107"/>
                </a:lnTo>
                <a:lnTo>
                  <a:pt x="874775" y="102107"/>
                </a:lnTo>
                <a:lnTo>
                  <a:pt x="877823" y="99059"/>
                </a:lnTo>
                <a:lnTo>
                  <a:pt x="879347" y="96011"/>
                </a:lnTo>
                <a:close/>
              </a:path>
              <a:path w="1267967" h="131063">
                <a:moveTo>
                  <a:pt x="783335" y="45719"/>
                </a:moveTo>
                <a:lnTo>
                  <a:pt x="783335" y="35051"/>
                </a:lnTo>
                <a:lnTo>
                  <a:pt x="781811" y="33527"/>
                </a:lnTo>
                <a:lnTo>
                  <a:pt x="775715" y="33527"/>
                </a:lnTo>
                <a:lnTo>
                  <a:pt x="772667" y="35051"/>
                </a:lnTo>
                <a:lnTo>
                  <a:pt x="772667" y="102107"/>
                </a:lnTo>
                <a:lnTo>
                  <a:pt x="774191" y="105155"/>
                </a:lnTo>
                <a:lnTo>
                  <a:pt x="783335" y="105155"/>
                </a:lnTo>
                <a:lnTo>
                  <a:pt x="784859" y="102107"/>
                </a:lnTo>
                <a:lnTo>
                  <a:pt x="784859" y="57911"/>
                </a:lnTo>
                <a:lnTo>
                  <a:pt x="786383" y="56387"/>
                </a:lnTo>
                <a:lnTo>
                  <a:pt x="787907" y="53339"/>
                </a:lnTo>
                <a:lnTo>
                  <a:pt x="789431" y="51815"/>
                </a:lnTo>
                <a:lnTo>
                  <a:pt x="792479" y="48767"/>
                </a:lnTo>
                <a:lnTo>
                  <a:pt x="795527" y="45719"/>
                </a:lnTo>
                <a:lnTo>
                  <a:pt x="798575" y="44195"/>
                </a:lnTo>
                <a:lnTo>
                  <a:pt x="804671" y="44195"/>
                </a:lnTo>
                <a:lnTo>
                  <a:pt x="807719" y="45719"/>
                </a:lnTo>
                <a:lnTo>
                  <a:pt x="810767" y="45719"/>
                </a:lnTo>
                <a:lnTo>
                  <a:pt x="812291" y="42671"/>
                </a:lnTo>
                <a:lnTo>
                  <a:pt x="812291" y="36575"/>
                </a:lnTo>
                <a:lnTo>
                  <a:pt x="810767" y="33527"/>
                </a:lnTo>
                <a:lnTo>
                  <a:pt x="807719" y="33527"/>
                </a:lnTo>
                <a:lnTo>
                  <a:pt x="804671" y="32003"/>
                </a:lnTo>
                <a:lnTo>
                  <a:pt x="798575" y="32003"/>
                </a:lnTo>
                <a:lnTo>
                  <a:pt x="795527" y="33527"/>
                </a:lnTo>
                <a:lnTo>
                  <a:pt x="792479" y="35051"/>
                </a:lnTo>
                <a:lnTo>
                  <a:pt x="789431" y="38099"/>
                </a:lnTo>
                <a:lnTo>
                  <a:pt x="787907" y="41147"/>
                </a:lnTo>
                <a:lnTo>
                  <a:pt x="784859" y="42671"/>
                </a:lnTo>
                <a:lnTo>
                  <a:pt x="783335" y="45719"/>
                </a:lnTo>
                <a:close/>
              </a:path>
              <a:path w="1267967" h="131063">
                <a:moveTo>
                  <a:pt x="545591" y="45719"/>
                </a:moveTo>
                <a:lnTo>
                  <a:pt x="548639" y="44195"/>
                </a:lnTo>
                <a:lnTo>
                  <a:pt x="551687" y="42671"/>
                </a:lnTo>
                <a:lnTo>
                  <a:pt x="554735" y="41147"/>
                </a:lnTo>
                <a:lnTo>
                  <a:pt x="563879" y="41147"/>
                </a:lnTo>
                <a:lnTo>
                  <a:pt x="568451" y="44195"/>
                </a:lnTo>
                <a:lnTo>
                  <a:pt x="571499" y="47243"/>
                </a:lnTo>
                <a:lnTo>
                  <a:pt x="573023" y="50291"/>
                </a:lnTo>
                <a:lnTo>
                  <a:pt x="574547" y="56387"/>
                </a:lnTo>
                <a:lnTo>
                  <a:pt x="574547" y="62483"/>
                </a:lnTo>
                <a:lnTo>
                  <a:pt x="537971" y="62483"/>
                </a:lnTo>
                <a:lnTo>
                  <a:pt x="537971" y="71627"/>
                </a:lnTo>
                <a:lnTo>
                  <a:pt x="585215" y="71627"/>
                </a:lnTo>
                <a:lnTo>
                  <a:pt x="586739" y="68579"/>
                </a:lnTo>
                <a:lnTo>
                  <a:pt x="586739" y="54863"/>
                </a:lnTo>
                <a:lnTo>
                  <a:pt x="585215" y="51815"/>
                </a:lnTo>
                <a:lnTo>
                  <a:pt x="585215" y="47243"/>
                </a:lnTo>
                <a:lnTo>
                  <a:pt x="582167" y="44195"/>
                </a:lnTo>
                <a:lnTo>
                  <a:pt x="580643" y="41147"/>
                </a:lnTo>
                <a:lnTo>
                  <a:pt x="577595" y="38099"/>
                </a:lnTo>
                <a:lnTo>
                  <a:pt x="574547" y="36575"/>
                </a:lnTo>
                <a:lnTo>
                  <a:pt x="571499" y="35051"/>
                </a:lnTo>
                <a:lnTo>
                  <a:pt x="566927" y="33527"/>
                </a:lnTo>
                <a:lnTo>
                  <a:pt x="563879" y="32003"/>
                </a:lnTo>
                <a:lnTo>
                  <a:pt x="553211" y="32003"/>
                </a:lnTo>
                <a:lnTo>
                  <a:pt x="548639" y="33527"/>
                </a:lnTo>
                <a:lnTo>
                  <a:pt x="544067" y="35051"/>
                </a:lnTo>
                <a:lnTo>
                  <a:pt x="541019" y="36575"/>
                </a:lnTo>
                <a:lnTo>
                  <a:pt x="539495" y="54863"/>
                </a:lnTo>
                <a:lnTo>
                  <a:pt x="541019" y="51815"/>
                </a:lnTo>
                <a:lnTo>
                  <a:pt x="544067" y="48767"/>
                </a:lnTo>
                <a:lnTo>
                  <a:pt x="545591" y="45719"/>
                </a:lnTo>
                <a:close/>
              </a:path>
              <a:path w="1267967" h="131063">
                <a:moveTo>
                  <a:pt x="662939" y="105155"/>
                </a:moveTo>
                <a:lnTo>
                  <a:pt x="667511" y="105155"/>
                </a:lnTo>
                <a:lnTo>
                  <a:pt x="670559" y="103631"/>
                </a:lnTo>
                <a:lnTo>
                  <a:pt x="673607" y="102107"/>
                </a:lnTo>
                <a:lnTo>
                  <a:pt x="675131" y="99059"/>
                </a:lnTo>
                <a:lnTo>
                  <a:pt x="675131" y="96011"/>
                </a:lnTo>
                <a:lnTo>
                  <a:pt x="673607" y="92963"/>
                </a:lnTo>
                <a:lnTo>
                  <a:pt x="670559" y="94487"/>
                </a:lnTo>
                <a:lnTo>
                  <a:pt x="658367" y="94487"/>
                </a:lnTo>
                <a:lnTo>
                  <a:pt x="656843" y="91439"/>
                </a:lnTo>
                <a:lnTo>
                  <a:pt x="655319" y="89915"/>
                </a:lnTo>
                <a:lnTo>
                  <a:pt x="655319" y="44195"/>
                </a:lnTo>
                <a:lnTo>
                  <a:pt x="673607" y="44195"/>
                </a:lnTo>
                <a:lnTo>
                  <a:pt x="675131" y="41147"/>
                </a:lnTo>
                <a:lnTo>
                  <a:pt x="675131" y="35051"/>
                </a:lnTo>
                <a:lnTo>
                  <a:pt x="672083" y="33527"/>
                </a:lnTo>
                <a:lnTo>
                  <a:pt x="655319" y="33527"/>
                </a:lnTo>
                <a:lnTo>
                  <a:pt x="655319" y="16763"/>
                </a:lnTo>
                <a:lnTo>
                  <a:pt x="652271" y="15239"/>
                </a:lnTo>
                <a:lnTo>
                  <a:pt x="644651" y="15239"/>
                </a:lnTo>
                <a:lnTo>
                  <a:pt x="643127" y="18287"/>
                </a:lnTo>
                <a:lnTo>
                  <a:pt x="643127" y="33527"/>
                </a:lnTo>
                <a:lnTo>
                  <a:pt x="633983" y="33527"/>
                </a:lnTo>
                <a:lnTo>
                  <a:pt x="630935" y="35051"/>
                </a:lnTo>
                <a:lnTo>
                  <a:pt x="630935" y="41147"/>
                </a:lnTo>
                <a:lnTo>
                  <a:pt x="633983" y="44195"/>
                </a:lnTo>
                <a:lnTo>
                  <a:pt x="643127" y="44195"/>
                </a:lnTo>
                <a:lnTo>
                  <a:pt x="643127" y="89915"/>
                </a:lnTo>
                <a:lnTo>
                  <a:pt x="644651" y="92963"/>
                </a:lnTo>
                <a:lnTo>
                  <a:pt x="644651" y="96011"/>
                </a:lnTo>
                <a:lnTo>
                  <a:pt x="646175" y="97535"/>
                </a:lnTo>
                <a:lnTo>
                  <a:pt x="647699" y="100583"/>
                </a:lnTo>
                <a:lnTo>
                  <a:pt x="650747" y="103631"/>
                </a:lnTo>
                <a:lnTo>
                  <a:pt x="653795" y="103631"/>
                </a:lnTo>
                <a:lnTo>
                  <a:pt x="655319" y="105155"/>
                </a:lnTo>
                <a:lnTo>
                  <a:pt x="662939" y="105155"/>
                </a:lnTo>
                <a:close/>
              </a:path>
              <a:path w="1267967" h="131063">
                <a:moveTo>
                  <a:pt x="585215" y="96011"/>
                </a:moveTo>
                <a:lnTo>
                  <a:pt x="585215" y="92963"/>
                </a:lnTo>
                <a:lnTo>
                  <a:pt x="582167" y="91439"/>
                </a:lnTo>
                <a:lnTo>
                  <a:pt x="579119" y="91439"/>
                </a:lnTo>
                <a:lnTo>
                  <a:pt x="576071" y="92963"/>
                </a:lnTo>
                <a:lnTo>
                  <a:pt x="573023" y="94487"/>
                </a:lnTo>
                <a:lnTo>
                  <a:pt x="568451" y="94487"/>
                </a:lnTo>
                <a:lnTo>
                  <a:pt x="566927" y="96011"/>
                </a:lnTo>
                <a:lnTo>
                  <a:pt x="556259" y="96011"/>
                </a:lnTo>
                <a:lnTo>
                  <a:pt x="553211" y="94487"/>
                </a:lnTo>
                <a:lnTo>
                  <a:pt x="550163" y="94487"/>
                </a:lnTo>
                <a:lnTo>
                  <a:pt x="547115" y="92963"/>
                </a:lnTo>
                <a:lnTo>
                  <a:pt x="544067" y="89915"/>
                </a:lnTo>
                <a:lnTo>
                  <a:pt x="541019" y="86867"/>
                </a:lnTo>
                <a:lnTo>
                  <a:pt x="541019" y="83819"/>
                </a:lnTo>
                <a:lnTo>
                  <a:pt x="539495" y="80771"/>
                </a:lnTo>
                <a:lnTo>
                  <a:pt x="539495" y="79247"/>
                </a:lnTo>
                <a:lnTo>
                  <a:pt x="537971" y="74675"/>
                </a:lnTo>
                <a:lnTo>
                  <a:pt x="537971" y="59435"/>
                </a:lnTo>
                <a:lnTo>
                  <a:pt x="539495" y="56387"/>
                </a:lnTo>
                <a:lnTo>
                  <a:pt x="539495" y="54863"/>
                </a:lnTo>
                <a:lnTo>
                  <a:pt x="541019" y="36575"/>
                </a:lnTo>
                <a:lnTo>
                  <a:pt x="537971" y="39623"/>
                </a:lnTo>
                <a:lnTo>
                  <a:pt x="534923" y="42671"/>
                </a:lnTo>
                <a:lnTo>
                  <a:pt x="531875" y="45719"/>
                </a:lnTo>
                <a:lnTo>
                  <a:pt x="528827" y="48767"/>
                </a:lnTo>
                <a:lnTo>
                  <a:pt x="527303" y="53339"/>
                </a:lnTo>
                <a:lnTo>
                  <a:pt x="525779" y="57911"/>
                </a:lnTo>
                <a:lnTo>
                  <a:pt x="525779" y="80771"/>
                </a:lnTo>
                <a:lnTo>
                  <a:pt x="527303" y="85343"/>
                </a:lnTo>
                <a:lnTo>
                  <a:pt x="528827" y="89915"/>
                </a:lnTo>
                <a:lnTo>
                  <a:pt x="531875" y="92963"/>
                </a:lnTo>
                <a:lnTo>
                  <a:pt x="534923" y="96011"/>
                </a:lnTo>
                <a:lnTo>
                  <a:pt x="536447" y="99059"/>
                </a:lnTo>
                <a:lnTo>
                  <a:pt x="541019" y="102107"/>
                </a:lnTo>
                <a:lnTo>
                  <a:pt x="544067" y="103631"/>
                </a:lnTo>
                <a:lnTo>
                  <a:pt x="548639" y="105155"/>
                </a:lnTo>
                <a:lnTo>
                  <a:pt x="571499" y="105155"/>
                </a:lnTo>
                <a:lnTo>
                  <a:pt x="573023" y="103631"/>
                </a:lnTo>
                <a:lnTo>
                  <a:pt x="576071" y="103631"/>
                </a:lnTo>
                <a:lnTo>
                  <a:pt x="577595" y="102107"/>
                </a:lnTo>
                <a:lnTo>
                  <a:pt x="580643" y="102107"/>
                </a:lnTo>
                <a:lnTo>
                  <a:pt x="583691" y="99059"/>
                </a:lnTo>
                <a:lnTo>
                  <a:pt x="585215" y="96011"/>
                </a:lnTo>
                <a:close/>
              </a:path>
              <a:path w="1267967" h="131063">
                <a:moveTo>
                  <a:pt x="487679" y="45719"/>
                </a:moveTo>
                <a:lnTo>
                  <a:pt x="487679" y="35051"/>
                </a:lnTo>
                <a:lnTo>
                  <a:pt x="486155" y="33527"/>
                </a:lnTo>
                <a:lnTo>
                  <a:pt x="480059" y="33527"/>
                </a:lnTo>
                <a:lnTo>
                  <a:pt x="477011" y="35051"/>
                </a:lnTo>
                <a:lnTo>
                  <a:pt x="477011" y="102107"/>
                </a:lnTo>
                <a:lnTo>
                  <a:pt x="478535" y="105155"/>
                </a:lnTo>
                <a:lnTo>
                  <a:pt x="487679" y="105155"/>
                </a:lnTo>
                <a:lnTo>
                  <a:pt x="489203" y="102107"/>
                </a:lnTo>
                <a:lnTo>
                  <a:pt x="489203" y="57911"/>
                </a:lnTo>
                <a:lnTo>
                  <a:pt x="490727" y="56387"/>
                </a:lnTo>
                <a:lnTo>
                  <a:pt x="492251" y="53339"/>
                </a:lnTo>
                <a:lnTo>
                  <a:pt x="493775" y="51815"/>
                </a:lnTo>
                <a:lnTo>
                  <a:pt x="496823" y="48767"/>
                </a:lnTo>
                <a:lnTo>
                  <a:pt x="499871" y="45719"/>
                </a:lnTo>
                <a:lnTo>
                  <a:pt x="502919" y="44195"/>
                </a:lnTo>
                <a:lnTo>
                  <a:pt x="509015" y="44195"/>
                </a:lnTo>
                <a:lnTo>
                  <a:pt x="512063" y="45719"/>
                </a:lnTo>
                <a:lnTo>
                  <a:pt x="515111" y="45719"/>
                </a:lnTo>
                <a:lnTo>
                  <a:pt x="516635" y="42671"/>
                </a:lnTo>
                <a:lnTo>
                  <a:pt x="516635" y="36575"/>
                </a:lnTo>
                <a:lnTo>
                  <a:pt x="515111" y="33527"/>
                </a:lnTo>
                <a:lnTo>
                  <a:pt x="512063" y="33527"/>
                </a:lnTo>
                <a:lnTo>
                  <a:pt x="509015" y="32003"/>
                </a:lnTo>
                <a:lnTo>
                  <a:pt x="502919" y="32003"/>
                </a:lnTo>
                <a:lnTo>
                  <a:pt x="499871" y="33527"/>
                </a:lnTo>
                <a:lnTo>
                  <a:pt x="496823" y="35051"/>
                </a:lnTo>
                <a:lnTo>
                  <a:pt x="493775" y="38099"/>
                </a:lnTo>
                <a:lnTo>
                  <a:pt x="492251" y="41147"/>
                </a:lnTo>
                <a:lnTo>
                  <a:pt x="489203" y="42671"/>
                </a:lnTo>
                <a:lnTo>
                  <a:pt x="487679" y="45719"/>
                </a:lnTo>
                <a:close/>
              </a:path>
              <a:path w="1267967" h="131063">
                <a:moveTo>
                  <a:pt x="451103" y="41147"/>
                </a:moveTo>
                <a:lnTo>
                  <a:pt x="448055" y="38099"/>
                </a:lnTo>
                <a:lnTo>
                  <a:pt x="446531" y="36575"/>
                </a:lnTo>
                <a:lnTo>
                  <a:pt x="443483" y="35051"/>
                </a:lnTo>
                <a:lnTo>
                  <a:pt x="440435" y="33527"/>
                </a:lnTo>
                <a:lnTo>
                  <a:pt x="437387" y="32003"/>
                </a:lnTo>
                <a:lnTo>
                  <a:pt x="422147" y="32003"/>
                </a:lnTo>
                <a:lnTo>
                  <a:pt x="420623" y="33527"/>
                </a:lnTo>
                <a:lnTo>
                  <a:pt x="414527" y="33527"/>
                </a:lnTo>
                <a:lnTo>
                  <a:pt x="411479" y="35051"/>
                </a:lnTo>
                <a:lnTo>
                  <a:pt x="408431" y="36575"/>
                </a:lnTo>
                <a:lnTo>
                  <a:pt x="405383" y="38099"/>
                </a:lnTo>
                <a:lnTo>
                  <a:pt x="402335" y="41147"/>
                </a:lnTo>
                <a:lnTo>
                  <a:pt x="402335" y="47243"/>
                </a:lnTo>
                <a:lnTo>
                  <a:pt x="405383" y="48767"/>
                </a:lnTo>
                <a:lnTo>
                  <a:pt x="408431" y="47243"/>
                </a:lnTo>
                <a:lnTo>
                  <a:pt x="411479" y="45719"/>
                </a:lnTo>
                <a:lnTo>
                  <a:pt x="414527" y="44195"/>
                </a:lnTo>
                <a:lnTo>
                  <a:pt x="416051" y="44195"/>
                </a:lnTo>
                <a:lnTo>
                  <a:pt x="419099" y="42671"/>
                </a:lnTo>
                <a:lnTo>
                  <a:pt x="434339" y="42671"/>
                </a:lnTo>
                <a:lnTo>
                  <a:pt x="435863" y="44195"/>
                </a:lnTo>
                <a:lnTo>
                  <a:pt x="438911" y="45719"/>
                </a:lnTo>
                <a:lnTo>
                  <a:pt x="440435" y="48767"/>
                </a:lnTo>
                <a:lnTo>
                  <a:pt x="440435" y="51815"/>
                </a:lnTo>
                <a:lnTo>
                  <a:pt x="441959" y="54863"/>
                </a:lnTo>
                <a:lnTo>
                  <a:pt x="441959" y="62483"/>
                </a:lnTo>
                <a:lnTo>
                  <a:pt x="428243" y="62483"/>
                </a:lnTo>
                <a:lnTo>
                  <a:pt x="422147" y="64007"/>
                </a:lnTo>
                <a:lnTo>
                  <a:pt x="419099" y="64007"/>
                </a:lnTo>
                <a:lnTo>
                  <a:pt x="414527" y="65531"/>
                </a:lnTo>
                <a:lnTo>
                  <a:pt x="411479" y="67055"/>
                </a:lnTo>
                <a:lnTo>
                  <a:pt x="408431" y="68579"/>
                </a:lnTo>
                <a:lnTo>
                  <a:pt x="405383" y="70103"/>
                </a:lnTo>
                <a:lnTo>
                  <a:pt x="402335" y="73151"/>
                </a:lnTo>
                <a:lnTo>
                  <a:pt x="400811" y="76199"/>
                </a:lnTo>
                <a:lnTo>
                  <a:pt x="399287" y="77723"/>
                </a:lnTo>
                <a:lnTo>
                  <a:pt x="399287" y="91439"/>
                </a:lnTo>
                <a:lnTo>
                  <a:pt x="400811" y="94487"/>
                </a:lnTo>
                <a:lnTo>
                  <a:pt x="402335" y="96011"/>
                </a:lnTo>
                <a:lnTo>
                  <a:pt x="403859" y="99059"/>
                </a:lnTo>
                <a:lnTo>
                  <a:pt x="406907" y="102107"/>
                </a:lnTo>
                <a:lnTo>
                  <a:pt x="409955" y="103631"/>
                </a:lnTo>
                <a:lnTo>
                  <a:pt x="413003" y="103631"/>
                </a:lnTo>
                <a:lnTo>
                  <a:pt x="411479" y="88391"/>
                </a:lnTo>
                <a:lnTo>
                  <a:pt x="411479" y="82295"/>
                </a:lnTo>
                <a:lnTo>
                  <a:pt x="413003" y="79247"/>
                </a:lnTo>
                <a:lnTo>
                  <a:pt x="414527" y="76199"/>
                </a:lnTo>
                <a:lnTo>
                  <a:pt x="417575" y="74675"/>
                </a:lnTo>
                <a:lnTo>
                  <a:pt x="420623" y="73151"/>
                </a:lnTo>
                <a:lnTo>
                  <a:pt x="422147" y="73151"/>
                </a:lnTo>
                <a:lnTo>
                  <a:pt x="425195" y="71627"/>
                </a:lnTo>
                <a:lnTo>
                  <a:pt x="441959" y="71627"/>
                </a:lnTo>
                <a:lnTo>
                  <a:pt x="441959" y="86867"/>
                </a:lnTo>
                <a:lnTo>
                  <a:pt x="438911" y="89915"/>
                </a:lnTo>
                <a:lnTo>
                  <a:pt x="435863" y="91439"/>
                </a:lnTo>
                <a:lnTo>
                  <a:pt x="432815" y="92963"/>
                </a:lnTo>
                <a:lnTo>
                  <a:pt x="431291" y="96011"/>
                </a:lnTo>
                <a:lnTo>
                  <a:pt x="420623" y="96011"/>
                </a:lnTo>
                <a:lnTo>
                  <a:pt x="417575" y="94487"/>
                </a:lnTo>
                <a:lnTo>
                  <a:pt x="414527" y="92963"/>
                </a:lnTo>
                <a:lnTo>
                  <a:pt x="416051" y="105155"/>
                </a:lnTo>
                <a:lnTo>
                  <a:pt x="429767" y="105155"/>
                </a:lnTo>
                <a:lnTo>
                  <a:pt x="434339" y="103631"/>
                </a:lnTo>
                <a:lnTo>
                  <a:pt x="437387" y="102107"/>
                </a:lnTo>
                <a:lnTo>
                  <a:pt x="440435" y="99059"/>
                </a:lnTo>
                <a:lnTo>
                  <a:pt x="443483" y="96011"/>
                </a:lnTo>
                <a:lnTo>
                  <a:pt x="443483" y="103631"/>
                </a:lnTo>
                <a:lnTo>
                  <a:pt x="446531" y="105155"/>
                </a:lnTo>
                <a:lnTo>
                  <a:pt x="452627" y="105155"/>
                </a:lnTo>
                <a:lnTo>
                  <a:pt x="454151" y="102107"/>
                </a:lnTo>
                <a:lnTo>
                  <a:pt x="454151" y="50291"/>
                </a:lnTo>
                <a:lnTo>
                  <a:pt x="452627" y="45719"/>
                </a:lnTo>
                <a:lnTo>
                  <a:pt x="451103" y="42671"/>
                </a:lnTo>
                <a:lnTo>
                  <a:pt x="451103" y="41147"/>
                </a:lnTo>
                <a:close/>
              </a:path>
              <a:path w="1267967" h="131063">
                <a:moveTo>
                  <a:pt x="413003" y="91439"/>
                </a:moveTo>
                <a:lnTo>
                  <a:pt x="411479" y="88391"/>
                </a:lnTo>
                <a:lnTo>
                  <a:pt x="413003" y="103631"/>
                </a:lnTo>
                <a:lnTo>
                  <a:pt x="416051" y="105155"/>
                </a:lnTo>
                <a:lnTo>
                  <a:pt x="414527" y="92963"/>
                </a:lnTo>
                <a:lnTo>
                  <a:pt x="413003" y="91439"/>
                </a:lnTo>
                <a:close/>
              </a:path>
              <a:path w="1267967" h="131063">
                <a:moveTo>
                  <a:pt x="309371" y="45719"/>
                </a:moveTo>
                <a:lnTo>
                  <a:pt x="312419" y="44195"/>
                </a:lnTo>
                <a:lnTo>
                  <a:pt x="315467" y="42671"/>
                </a:lnTo>
                <a:lnTo>
                  <a:pt x="318515" y="41147"/>
                </a:lnTo>
                <a:lnTo>
                  <a:pt x="327659" y="41147"/>
                </a:lnTo>
                <a:lnTo>
                  <a:pt x="332231" y="44195"/>
                </a:lnTo>
                <a:lnTo>
                  <a:pt x="335279" y="47243"/>
                </a:lnTo>
                <a:lnTo>
                  <a:pt x="336803" y="50291"/>
                </a:lnTo>
                <a:lnTo>
                  <a:pt x="338327" y="56387"/>
                </a:lnTo>
                <a:lnTo>
                  <a:pt x="338327" y="62483"/>
                </a:lnTo>
                <a:lnTo>
                  <a:pt x="301751" y="62483"/>
                </a:lnTo>
                <a:lnTo>
                  <a:pt x="301751" y="71627"/>
                </a:lnTo>
                <a:lnTo>
                  <a:pt x="348995" y="71627"/>
                </a:lnTo>
                <a:lnTo>
                  <a:pt x="350519" y="68579"/>
                </a:lnTo>
                <a:lnTo>
                  <a:pt x="350519" y="54863"/>
                </a:lnTo>
                <a:lnTo>
                  <a:pt x="348995" y="51815"/>
                </a:lnTo>
                <a:lnTo>
                  <a:pt x="348995" y="47243"/>
                </a:lnTo>
                <a:lnTo>
                  <a:pt x="345947" y="44195"/>
                </a:lnTo>
                <a:lnTo>
                  <a:pt x="344423" y="41147"/>
                </a:lnTo>
                <a:lnTo>
                  <a:pt x="341375" y="38099"/>
                </a:lnTo>
                <a:lnTo>
                  <a:pt x="338327" y="36575"/>
                </a:lnTo>
                <a:lnTo>
                  <a:pt x="335279" y="35051"/>
                </a:lnTo>
                <a:lnTo>
                  <a:pt x="330707" y="33527"/>
                </a:lnTo>
                <a:lnTo>
                  <a:pt x="327659" y="32003"/>
                </a:lnTo>
                <a:lnTo>
                  <a:pt x="316991" y="32003"/>
                </a:lnTo>
                <a:lnTo>
                  <a:pt x="312419" y="33527"/>
                </a:lnTo>
                <a:lnTo>
                  <a:pt x="307847" y="35051"/>
                </a:lnTo>
                <a:lnTo>
                  <a:pt x="304799" y="36575"/>
                </a:lnTo>
                <a:lnTo>
                  <a:pt x="303275" y="54863"/>
                </a:lnTo>
                <a:lnTo>
                  <a:pt x="304799" y="51815"/>
                </a:lnTo>
                <a:lnTo>
                  <a:pt x="307847" y="48767"/>
                </a:lnTo>
                <a:lnTo>
                  <a:pt x="309371" y="45719"/>
                </a:lnTo>
                <a:close/>
              </a:path>
              <a:path w="1267967" h="131063">
                <a:moveTo>
                  <a:pt x="348995" y="96011"/>
                </a:moveTo>
                <a:lnTo>
                  <a:pt x="348995" y="92963"/>
                </a:lnTo>
                <a:lnTo>
                  <a:pt x="345947" y="91439"/>
                </a:lnTo>
                <a:lnTo>
                  <a:pt x="342899" y="91439"/>
                </a:lnTo>
                <a:lnTo>
                  <a:pt x="339851" y="92963"/>
                </a:lnTo>
                <a:lnTo>
                  <a:pt x="336803" y="94487"/>
                </a:lnTo>
                <a:lnTo>
                  <a:pt x="332231" y="94487"/>
                </a:lnTo>
                <a:lnTo>
                  <a:pt x="330707" y="96011"/>
                </a:lnTo>
                <a:lnTo>
                  <a:pt x="320039" y="96011"/>
                </a:lnTo>
                <a:lnTo>
                  <a:pt x="316991" y="94487"/>
                </a:lnTo>
                <a:lnTo>
                  <a:pt x="313943" y="94487"/>
                </a:lnTo>
                <a:lnTo>
                  <a:pt x="310895" y="92963"/>
                </a:lnTo>
                <a:lnTo>
                  <a:pt x="307847" y="89915"/>
                </a:lnTo>
                <a:lnTo>
                  <a:pt x="304799" y="86867"/>
                </a:lnTo>
                <a:lnTo>
                  <a:pt x="304799" y="83819"/>
                </a:lnTo>
                <a:lnTo>
                  <a:pt x="303275" y="80771"/>
                </a:lnTo>
                <a:lnTo>
                  <a:pt x="303275" y="79247"/>
                </a:lnTo>
                <a:lnTo>
                  <a:pt x="301751" y="74675"/>
                </a:lnTo>
                <a:lnTo>
                  <a:pt x="301751" y="59435"/>
                </a:lnTo>
                <a:lnTo>
                  <a:pt x="303275" y="56387"/>
                </a:lnTo>
                <a:lnTo>
                  <a:pt x="303275" y="54863"/>
                </a:lnTo>
                <a:lnTo>
                  <a:pt x="304799" y="36575"/>
                </a:lnTo>
                <a:lnTo>
                  <a:pt x="301751" y="39623"/>
                </a:lnTo>
                <a:lnTo>
                  <a:pt x="298703" y="42671"/>
                </a:lnTo>
                <a:lnTo>
                  <a:pt x="295655" y="45719"/>
                </a:lnTo>
                <a:lnTo>
                  <a:pt x="292607" y="48767"/>
                </a:lnTo>
                <a:lnTo>
                  <a:pt x="291083" y="53339"/>
                </a:lnTo>
                <a:lnTo>
                  <a:pt x="289559" y="57911"/>
                </a:lnTo>
                <a:lnTo>
                  <a:pt x="289559" y="80771"/>
                </a:lnTo>
                <a:lnTo>
                  <a:pt x="291083" y="85343"/>
                </a:lnTo>
                <a:lnTo>
                  <a:pt x="292607" y="89915"/>
                </a:lnTo>
                <a:lnTo>
                  <a:pt x="295655" y="92963"/>
                </a:lnTo>
                <a:lnTo>
                  <a:pt x="298703" y="96011"/>
                </a:lnTo>
                <a:lnTo>
                  <a:pt x="300227" y="99059"/>
                </a:lnTo>
                <a:lnTo>
                  <a:pt x="304799" y="102107"/>
                </a:lnTo>
                <a:lnTo>
                  <a:pt x="307847" y="103631"/>
                </a:lnTo>
                <a:lnTo>
                  <a:pt x="312419" y="105155"/>
                </a:lnTo>
                <a:lnTo>
                  <a:pt x="335279" y="105155"/>
                </a:lnTo>
                <a:lnTo>
                  <a:pt x="336803" y="103631"/>
                </a:lnTo>
                <a:lnTo>
                  <a:pt x="339851" y="103631"/>
                </a:lnTo>
                <a:lnTo>
                  <a:pt x="341375" y="102107"/>
                </a:lnTo>
                <a:lnTo>
                  <a:pt x="344423" y="102107"/>
                </a:lnTo>
                <a:lnTo>
                  <a:pt x="347471" y="99059"/>
                </a:lnTo>
                <a:lnTo>
                  <a:pt x="348995" y="96011"/>
                </a:lnTo>
                <a:close/>
              </a:path>
              <a:path w="1267967" h="131063">
                <a:moveTo>
                  <a:pt x="251459" y="45719"/>
                </a:moveTo>
                <a:lnTo>
                  <a:pt x="251459" y="35051"/>
                </a:lnTo>
                <a:lnTo>
                  <a:pt x="249935" y="33527"/>
                </a:lnTo>
                <a:lnTo>
                  <a:pt x="243839" y="33527"/>
                </a:lnTo>
                <a:lnTo>
                  <a:pt x="240791" y="35051"/>
                </a:lnTo>
                <a:lnTo>
                  <a:pt x="240791" y="102107"/>
                </a:lnTo>
                <a:lnTo>
                  <a:pt x="242315" y="105155"/>
                </a:lnTo>
                <a:lnTo>
                  <a:pt x="251459" y="105155"/>
                </a:lnTo>
                <a:lnTo>
                  <a:pt x="252983" y="102107"/>
                </a:lnTo>
                <a:lnTo>
                  <a:pt x="252983" y="57911"/>
                </a:lnTo>
                <a:lnTo>
                  <a:pt x="254507" y="56387"/>
                </a:lnTo>
                <a:lnTo>
                  <a:pt x="256031" y="53339"/>
                </a:lnTo>
                <a:lnTo>
                  <a:pt x="257555" y="51815"/>
                </a:lnTo>
                <a:lnTo>
                  <a:pt x="260603" y="48767"/>
                </a:lnTo>
                <a:lnTo>
                  <a:pt x="263651" y="45719"/>
                </a:lnTo>
                <a:lnTo>
                  <a:pt x="266699" y="44195"/>
                </a:lnTo>
                <a:lnTo>
                  <a:pt x="272795" y="44195"/>
                </a:lnTo>
                <a:lnTo>
                  <a:pt x="275843" y="45719"/>
                </a:lnTo>
                <a:lnTo>
                  <a:pt x="278891" y="45719"/>
                </a:lnTo>
                <a:lnTo>
                  <a:pt x="280415" y="42671"/>
                </a:lnTo>
                <a:lnTo>
                  <a:pt x="280415" y="36575"/>
                </a:lnTo>
                <a:lnTo>
                  <a:pt x="278891" y="33527"/>
                </a:lnTo>
                <a:lnTo>
                  <a:pt x="275843" y="33527"/>
                </a:lnTo>
                <a:lnTo>
                  <a:pt x="272795" y="32003"/>
                </a:lnTo>
                <a:lnTo>
                  <a:pt x="266699" y="32003"/>
                </a:lnTo>
                <a:lnTo>
                  <a:pt x="263651" y="33527"/>
                </a:lnTo>
                <a:lnTo>
                  <a:pt x="260603" y="35051"/>
                </a:lnTo>
                <a:lnTo>
                  <a:pt x="257555" y="38099"/>
                </a:lnTo>
                <a:lnTo>
                  <a:pt x="256031" y="41147"/>
                </a:lnTo>
                <a:lnTo>
                  <a:pt x="252983" y="42671"/>
                </a:lnTo>
                <a:lnTo>
                  <a:pt x="251459" y="45719"/>
                </a:lnTo>
                <a:close/>
              </a:path>
              <a:path w="1267967" h="131063">
                <a:moveTo>
                  <a:pt x="179831" y="45719"/>
                </a:moveTo>
                <a:lnTo>
                  <a:pt x="182879" y="44195"/>
                </a:lnTo>
                <a:lnTo>
                  <a:pt x="185928" y="42671"/>
                </a:lnTo>
                <a:lnTo>
                  <a:pt x="188975" y="41147"/>
                </a:lnTo>
                <a:lnTo>
                  <a:pt x="198119" y="41147"/>
                </a:lnTo>
                <a:lnTo>
                  <a:pt x="202691" y="44195"/>
                </a:lnTo>
                <a:lnTo>
                  <a:pt x="205739" y="47243"/>
                </a:lnTo>
                <a:lnTo>
                  <a:pt x="207263" y="50291"/>
                </a:lnTo>
                <a:lnTo>
                  <a:pt x="208787" y="56387"/>
                </a:lnTo>
                <a:lnTo>
                  <a:pt x="208787" y="62483"/>
                </a:lnTo>
                <a:lnTo>
                  <a:pt x="172211" y="62483"/>
                </a:lnTo>
                <a:lnTo>
                  <a:pt x="172211" y="71627"/>
                </a:lnTo>
                <a:lnTo>
                  <a:pt x="219456" y="71627"/>
                </a:lnTo>
                <a:lnTo>
                  <a:pt x="220979" y="68579"/>
                </a:lnTo>
                <a:lnTo>
                  <a:pt x="220979" y="54863"/>
                </a:lnTo>
                <a:lnTo>
                  <a:pt x="219456" y="51815"/>
                </a:lnTo>
                <a:lnTo>
                  <a:pt x="219456" y="47243"/>
                </a:lnTo>
                <a:lnTo>
                  <a:pt x="216407" y="44195"/>
                </a:lnTo>
                <a:lnTo>
                  <a:pt x="214883" y="41147"/>
                </a:lnTo>
                <a:lnTo>
                  <a:pt x="211835" y="38099"/>
                </a:lnTo>
                <a:lnTo>
                  <a:pt x="208787" y="36575"/>
                </a:lnTo>
                <a:lnTo>
                  <a:pt x="205739" y="35051"/>
                </a:lnTo>
                <a:lnTo>
                  <a:pt x="201167" y="33527"/>
                </a:lnTo>
                <a:lnTo>
                  <a:pt x="198119" y="32003"/>
                </a:lnTo>
                <a:lnTo>
                  <a:pt x="187451" y="32003"/>
                </a:lnTo>
                <a:lnTo>
                  <a:pt x="182879" y="33527"/>
                </a:lnTo>
                <a:lnTo>
                  <a:pt x="178307" y="35051"/>
                </a:lnTo>
                <a:lnTo>
                  <a:pt x="175259" y="36575"/>
                </a:lnTo>
                <a:lnTo>
                  <a:pt x="173735" y="54863"/>
                </a:lnTo>
                <a:lnTo>
                  <a:pt x="175259" y="51815"/>
                </a:lnTo>
                <a:lnTo>
                  <a:pt x="178307" y="48767"/>
                </a:lnTo>
                <a:lnTo>
                  <a:pt x="179831" y="45719"/>
                </a:lnTo>
                <a:close/>
              </a:path>
              <a:path w="1267967" h="131063">
                <a:moveTo>
                  <a:pt x="219456" y="96011"/>
                </a:moveTo>
                <a:lnTo>
                  <a:pt x="219456" y="92963"/>
                </a:lnTo>
                <a:lnTo>
                  <a:pt x="216407" y="91439"/>
                </a:lnTo>
                <a:lnTo>
                  <a:pt x="213359" y="91439"/>
                </a:lnTo>
                <a:lnTo>
                  <a:pt x="210311" y="92963"/>
                </a:lnTo>
                <a:lnTo>
                  <a:pt x="207263" y="94487"/>
                </a:lnTo>
                <a:lnTo>
                  <a:pt x="202691" y="94487"/>
                </a:lnTo>
                <a:lnTo>
                  <a:pt x="201167" y="96011"/>
                </a:lnTo>
                <a:lnTo>
                  <a:pt x="190500" y="96011"/>
                </a:lnTo>
                <a:lnTo>
                  <a:pt x="187451" y="94487"/>
                </a:lnTo>
                <a:lnTo>
                  <a:pt x="184403" y="94487"/>
                </a:lnTo>
                <a:lnTo>
                  <a:pt x="181356" y="92963"/>
                </a:lnTo>
                <a:lnTo>
                  <a:pt x="178307" y="89915"/>
                </a:lnTo>
                <a:lnTo>
                  <a:pt x="175259" y="86867"/>
                </a:lnTo>
                <a:lnTo>
                  <a:pt x="175259" y="83819"/>
                </a:lnTo>
                <a:lnTo>
                  <a:pt x="173735" y="80771"/>
                </a:lnTo>
                <a:lnTo>
                  <a:pt x="173735" y="79247"/>
                </a:lnTo>
                <a:lnTo>
                  <a:pt x="172211" y="74675"/>
                </a:lnTo>
                <a:lnTo>
                  <a:pt x="172211" y="59435"/>
                </a:lnTo>
                <a:lnTo>
                  <a:pt x="173735" y="56387"/>
                </a:lnTo>
                <a:lnTo>
                  <a:pt x="173735" y="54863"/>
                </a:lnTo>
                <a:lnTo>
                  <a:pt x="175259" y="36575"/>
                </a:lnTo>
                <a:lnTo>
                  <a:pt x="172211" y="39623"/>
                </a:lnTo>
                <a:lnTo>
                  <a:pt x="169163" y="42671"/>
                </a:lnTo>
                <a:lnTo>
                  <a:pt x="166115" y="45719"/>
                </a:lnTo>
                <a:lnTo>
                  <a:pt x="163067" y="48767"/>
                </a:lnTo>
                <a:lnTo>
                  <a:pt x="161544" y="53339"/>
                </a:lnTo>
                <a:lnTo>
                  <a:pt x="160019" y="57911"/>
                </a:lnTo>
                <a:lnTo>
                  <a:pt x="160019" y="80771"/>
                </a:lnTo>
                <a:lnTo>
                  <a:pt x="161544" y="85343"/>
                </a:lnTo>
                <a:lnTo>
                  <a:pt x="163067" y="89915"/>
                </a:lnTo>
                <a:lnTo>
                  <a:pt x="166115" y="92963"/>
                </a:lnTo>
                <a:lnTo>
                  <a:pt x="169163" y="96011"/>
                </a:lnTo>
                <a:lnTo>
                  <a:pt x="170687" y="99059"/>
                </a:lnTo>
                <a:lnTo>
                  <a:pt x="175259" y="102107"/>
                </a:lnTo>
                <a:lnTo>
                  <a:pt x="178307" y="103631"/>
                </a:lnTo>
                <a:lnTo>
                  <a:pt x="182879" y="105155"/>
                </a:lnTo>
                <a:lnTo>
                  <a:pt x="205739" y="105155"/>
                </a:lnTo>
                <a:lnTo>
                  <a:pt x="207263" y="103631"/>
                </a:lnTo>
                <a:lnTo>
                  <a:pt x="210311" y="103631"/>
                </a:lnTo>
                <a:lnTo>
                  <a:pt x="211835" y="102107"/>
                </a:lnTo>
                <a:lnTo>
                  <a:pt x="214883" y="102107"/>
                </a:lnTo>
                <a:lnTo>
                  <a:pt x="217931" y="99059"/>
                </a:lnTo>
                <a:lnTo>
                  <a:pt x="219456" y="96011"/>
                </a:lnTo>
                <a:close/>
              </a:path>
              <a:path w="1267967" h="131063">
                <a:moveTo>
                  <a:pt x="30479" y="102107"/>
                </a:moveTo>
                <a:lnTo>
                  <a:pt x="30479" y="103631"/>
                </a:lnTo>
                <a:lnTo>
                  <a:pt x="33528" y="105155"/>
                </a:lnTo>
                <a:lnTo>
                  <a:pt x="39623" y="105155"/>
                </a:lnTo>
                <a:lnTo>
                  <a:pt x="42671" y="102107"/>
                </a:lnTo>
                <a:lnTo>
                  <a:pt x="42671" y="18287"/>
                </a:lnTo>
                <a:lnTo>
                  <a:pt x="70103" y="18287"/>
                </a:lnTo>
                <a:lnTo>
                  <a:pt x="71628" y="16763"/>
                </a:lnTo>
                <a:lnTo>
                  <a:pt x="71628" y="10667"/>
                </a:lnTo>
                <a:lnTo>
                  <a:pt x="70103" y="7619"/>
                </a:lnTo>
                <a:lnTo>
                  <a:pt x="1523" y="7619"/>
                </a:lnTo>
                <a:lnTo>
                  <a:pt x="0" y="10667"/>
                </a:lnTo>
                <a:lnTo>
                  <a:pt x="0" y="16763"/>
                </a:lnTo>
                <a:lnTo>
                  <a:pt x="3047" y="18287"/>
                </a:lnTo>
                <a:lnTo>
                  <a:pt x="30479" y="18287"/>
                </a:lnTo>
                <a:lnTo>
                  <a:pt x="30479" y="102107"/>
                </a:lnTo>
                <a:close/>
              </a:path>
              <a:path w="1267967" h="131063">
                <a:moveTo>
                  <a:pt x="704087" y="42671"/>
                </a:moveTo>
                <a:lnTo>
                  <a:pt x="704087" y="1523"/>
                </a:lnTo>
                <a:lnTo>
                  <a:pt x="701039" y="1523"/>
                </a:lnTo>
                <a:lnTo>
                  <a:pt x="697991" y="0"/>
                </a:lnTo>
                <a:lnTo>
                  <a:pt x="694943" y="1523"/>
                </a:lnTo>
                <a:lnTo>
                  <a:pt x="691895" y="3047"/>
                </a:lnTo>
                <a:lnTo>
                  <a:pt x="691895" y="102107"/>
                </a:lnTo>
                <a:lnTo>
                  <a:pt x="693419" y="105155"/>
                </a:lnTo>
                <a:lnTo>
                  <a:pt x="702563" y="105155"/>
                </a:lnTo>
                <a:lnTo>
                  <a:pt x="704087" y="102107"/>
                </a:lnTo>
                <a:lnTo>
                  <a:pt x="704087" y="56387"/>
                </a:lnTo>
                <a:lnTo>
                  <a:pt x="707135" y="51815"/>
                </a:lnTo>
                <a:lnTo>
                  <a:pt x="710183" y="48767"/>
                </a:lnTo>
                <a:lnTo>
                  <a:pt x="713231" y="45719"/>
                </a:lnTo>
                <a:lnTo>
                  <a:pt x="716279" y="44195"/>
                </a:lnTo>
                <a:lnTo>
                  <a:pt x="719327" y="42671"/>
                </a:lnTo>
                <a:lnTo>
                  <a:pt x="726947" y="42671"/>
                </a:lnTo>
                <a:lnTo>
                  <a:pt x="729995" y="44195"/>
                </a:lnTo>
                <a:lnTo>
                  <a:pt x="733043" y="45719"/>
                </a:lnTo>
                <a:lnTo>
                  <a:pt x="733043" y="48767"/>
                </a:lnTo>
                <a:lnTo>
                  <a:pt x="734567" y="50291"/>
                </a:lnTo>
                <a:lnTo>
                  <a:pt x="736091" y="53339"/>
                </a:lnTo>
                <a:lnTo>
                  <a:pt x="737615" y="56387"/>
                </a:lnTo>
                <a:lnTo>
                  <a:pt x="737615" y="102107"/>
                </a:lnTo>
                <a:lnTo>
                  <a:pt x="739139" y="105155"/>
                </a:lnTo>
                <a:lnTo>
                  <a:pt x="748283" y="105155"/>
                </a:lnTo>
                <a:lnTo>
                  <a:pt x="749807" y="102107"/>
                </a:lnTo>
                <a:lnTo>
                  <a:pt x="749807" y="53339"/>
                </a:lnTo>
                <a:lnTo>
                  <a:pt x="748283" y="48767"/>
                </a:lnTo>
                <a:lnTo>
                  <a:pt x="746759" y="45719"/>
                </a:lnTo>
                <a:lnTo>
                  <a:pt x="746759" y="42671"/>
                </a:lnTo>
                <a:lnTo>
                  <a:pt x="743711" y="41147"/>
                </a:lnTo>
                <a:lnTo>
                  <a:pt x="742187" y="38099"/>
                </a:lnTo>
                <a:lnTo>
                  <a:pt x="739139" y="36575"/>
                </a:lnTo>
                <a:lnTo>
                  <a:pt x="736091" y="35051"/>
                </a:lnTo>
                <a:lnTo>
                  <a:pt x="733043" y="33527"/>
                </a:lnTo>
                <a:lnTo>
                  <a:pt x="729995" y="32003"/>
                </a:lnTo>
                <a:lnTo>
                  <a:pt x="722375" y="32003"/>
                </a:lnTo>
                <a:lnTo>
                  <a:pt x="717803" y="33527"/>
                </a:lnTo>
                <a:lnTo>
                  <a:pt x="714755" y="35051"/>
                </a:lnTo>
                <a:lnTo>
                  <a:pt x="711707" y="36575"/>
                </a:lnTo>
                <a:lnTo>
                  <a:pt x="707135" y="39623"/>
                </a:lnTo>
                <a:lnTo>
                  <a:pt x="704087" y="42671"/>
                </a:lnTo>
                <a:close/>
              </a:path>
              <a:path w="1267967" h="131063">
                <a:moveTo>
                  <a:pt x="97535" y="42671"/>
                </a:moveTo>
                <a:lnTo>
                  <a:pt x="97535" y="1523"/>
                </a:lnTo>
                <a:lnTo>
                  <a:pt x="94487" y="1523"/>
                </a:lnTo>
                <a:lnTo>
                  <a:pt x="91439" y="0"/>
                </a:lnTo>
                <a:lnTo>
                  <a:pt x="88391" y="1523"/>
                </a:lnTo>
                <a:lnTo>
                  <a:pt x="85343" y="3047"/>
                </a:lnTo>
                <a:lnTo>
                  <a:pt x="85343" y="102107"/>
                </a:lnTo>
                <a:lnTo>
                  <a:pt x="86867" y="105155"/>
                </a:lnTo>
                <a:lnTo>
                  <a:pt x="96011" y="105155"/>
                </a:lnTo>
                <a:lnTo>
                  <a:pt x="97535" y="102107"/>
                </a:lnTo>
                <a:lnTo>
                  <a:pt x="97535" y="56387"/>
                </a:lnTo>
                <a:lnTo>
                  <a:pt x="100583" y="51815"/>
                </a:lnTo>
                <a:lnTo>
                  <a:pt x="103631" y="48767"/>
                </a:lnTo>
                <a:lnTo>
                  <a:pt x="106679" y="45719"/>
                </a:lnTo>
                <a:lnTo>
                  <a:pt x="109728" y="44195"/>
                </a:lnTo>
                <a:lnTo>
                  <a:pt x="112775" y="42671"/>
                </a:lnTo>
                <a:lnTo>
                  <a:pt x="120395" y="42671"/>
                </a:lnTo>
                <a:lnTo>
                  <a:pt x="123443" y="44195"/>
                </a:lnTo>
                <a:lnTo>
                  <a:pt x="126491" y="45719"/>
                </a:lnTo>
                <a:lnTo>
                  <a:pt x="126491" y="48767"/>
                </a:lnTo>
                <a:lnTo>
                  <a:pt x="128015" y="50291"/>
                </a:lnTo>
                <a:lnTo>
                  <a:pt x="129539" y="53339"/>
                </a:lnTo>
                <a:lnTo>
                  <a:pt x="131063" y="56387"/>
                </a:lnTo>
                <a:lnTo>
                  <a:pt x="131063" y="102107"/>
                </a:lnTo>
                <a:lnTo>
                  <a:pt x="132587" y="105155"/>
                </a:lnTo>
                <a:lnTo>
                  <a:pt x="141731" y="105155"/>
                </a:lnTo>
                <a:lnTo>
                  <a:pt x="143256" y="102107"/>
                </a:lnTo>
                <a:lnTo>
                  <a:pt x="143256" y="53339"/>
                </a:lnTo>
                <a:lnTo>
                  <a:pt x="141731" y="48767"/>
                </a:lnTo>
                <a:lnTo>
                  <a:pt x="140207" y="45719"/>
                </a:lnTo>
                <a:lnTo>
                  <a:pt x="140207" y="42671"/>
                </a:lnTo>
                <a:lnTo>
                  <a:pt x="137159" y="41147"/>
                </a:lnTo>
                <a:lnTo>
                  <a:pt x="135635" y="38099"/>
                </a:lnTo>
                <a:lnTo>
                  <a:pt x="132587" y="36575"/>
                </a:lnTo>
                <a:lnTo>
                  <a:pt x="129539" y="35051"/>
                </a:lnTo>
                <a:lnTo>
                  <a:pt x="126491" y="33527"/>
                </a:lnTo>
                <a:lnTo>
                  <a:pt x="123443" y="32003"/>
                </a:lnTo>
                <a:lnTo>
                  <a:pt x="115823" y="32003"/>
                </a:lnTo>
                <a:lnTo>
                  <a:pt x="111251" y="33527"/>
                </a:lnTo>
                <a:lnTo>
                  <a:pt x="108203" y="35051"/>
                </a:lnTo>
                <a:lnTo>
                  <a:pt x="105156" y="36575"/>
                </a:lnTo>
                <a:lnTo>
                  <a:pt x="100583" y="39623"/>
                </a:lnTo>
                <a:lnTo>
                  <a:pt x="97535" y="42671"/>
                </a:lnTo>
                <a:close/>
              </a:path>
              <a:path w="1267967" h="131063">
                <a:moveTo>
                  <a:pt x="1080515" y="103631"/>
                </a:moveTo>
                <a:lnTo>
                  <a:pt x="1071371" y="128015"/>
                </a:lnTo>
                <a:lnTo>
                  <a:pt x="1069847" y="128015"/>
                </a:lnTo>
                <a:lnTo>
                  <a:pt x="1069847" y="131063"/>
                </a:lnTo>
                <a:lnTo>
                  <a:pt x="1080515" y="131063"/>
                </a:lnTo>
                <a:lnTo>
                  <a:pt x="1083563" y="129539"/>
                </a:lnTo>
                <a:lnTo>
                  <a:pt x="1092707" y="103631"/>
                </a:lnTo>
                <a:lnTo>
                  <a:pt x="1117091" y="38099"/>
                </a:lnTo>
                <a:lnTo>
                  <a:pt x="1117091" y="33527"/>
                </a:lnTo>
                <a:lnTo>
                  <a:pt x="1107947" y="33527"/>
                </a:lnTo>
                <a:lnTo>
                  <a:pt x="1104899" y="35051"/>
                </a:lnTo>
                <a:lnTo>
                  <a:pt x="1086611" y="89915"/>
                </a:lnTo>
                <a:lnTo>
                  <a:pt x="1085087" y="89915"/>
                </a:lnTo>
                <a:lnTo>
                  <a:pt x="1066799" y="36575"/>
                </a:lnTo>
                <a:lnTo>
                  <a:pt x="1065275" y="33527"/>
                </a:lnTo>
                <a:lnTo>
                  <a:pt x="1056131" y="33527"/>
                </a:lnTo>
                <a:lnTo>
                  <a:pt x="1053083" y="35051"/>
                </a:lnTo>
                <a:lnTo>
                  <a:pt x="1054607" y="38099"/>
                </a:lnTo>
                <a:lnTo>
                  <a:pt x="1077467" y="102107"/>
                </a:lnTo>
                <a:lnTo>
                  <a:pt x="1077467" y="103631"/>
                </a:lnTo>
                <a:lnTo>
                  <a:pt x="1080515" y="103631"/>
                </a:lnTo>
                <a:close/>
              </a:path>
              <a:path w="1267967" h="131063">
                <a:moveTo>
                  <a:pt x="1226819" y="45719"/>
                </a:moveTo>
                <a:lnTo>
                  <a:pt x="1229867" y="44195"/>
                </a:lnTo>
                <a:lnTo>
                  <a:pt x="1232915" y="42671"/>
                </a:lnTo>
                <a:lnTo>
                  <a:pt x="1235963" y="41147"/>
                </a:lnTo>
                <a:lnTo>
                  <a:pt x="1245107" y="41147"/>
                </a:lnTo>
                <a:lnTo>
                  <a:pt x="1249679" y="44195"/>
                </a:lnTo>
                <a:lnTo>
                  <a:pt x="1252727" y="47243"/>
                </a:lnTo>
                <a:lnTo>
                  <a:pt x="1254251" y="50291"/>
                </a:lnTo>
                <a:lnTo>
                  <a:pt x="1255775" y="56387"/>
                </a:lnTo>
                <a:lnTo>
                  <a:pt x="1255775" y="62483"/>
                </a:lnTo>
                <a:lnTo>
                  <a:pt x="1219199" y="62483"/>
                </a:lnTo>
                <a:lnTo>
                  <a:pt x="1219199" y="71627"/>
                </a:lnTo>
                <a:lnTo>
                  <a:pt x="1266443" y="71627"/>
                </a:lnTo>
                <a:lnTo>
                  <a:pt x="1267967" y="68579"/>
                </a:lnTo>
                <a:lnTo>
                  <a:pt x="1267967" y="54863"/>
                </a:lnTo>
                <a:lnTo>
                  <a:pt x="1266443" y="51815"/>
                </a:lnTo>
                <a:lnTo>
                  <a:pt x="1266443" y="47243"/>
                </a:lnTo>
                <a:lnTo>
                  <a:pt x="1263395" y="44195"/>
                </a:lnTo>
                <a:lnTo>
                  <a:pt x="1261871" y="41147"/>
                </a:lnTo>
                <a:lnTo>
                  <a:pt x="1258823" y="38099"/>
                </a:lnTo>
                <a:lnTo>
                  <a:pt x="1255775" y="36575"/>
                </a:lnTo>
                <a:lnTo>
                  <a:pt x="1252727" y="35051"/>
                </a:lnTo>
                <a:lnTo>
                  <a:pt x="1248155" y="33527"/>
                </a:lnTo>
                <a:lnTo>
                  <a:pt x="1245107" y="32003"/>
                </a:lnTo>
                <a:lnTo>
                  <a:pt x="1234439" y="32003"/>
                </a:lnTo>
                <a:lnTo>
                  <a:pt x="1229867" y="33527"/>
                </a:lnTo>
                <a:lnTo>
                  <a:pt x="1225295" y="35051"/>
                </a:lnTo>
                <a:lnTo>
                  <a:pt x="1222247" y="36575"/>
                </a:lnTo>
                <a:lnTo>
                  <a:pt x="1220723" y="54863"/>
                </a:lnTo>
                <a:lnTo>
                  <a:pt x="1222247" y="51815"/>
                </a:lnTo>
                <a:lnTo>
                  <a:pt x="1225295" y="48767"/>
                </a:lnTo>
                <a:lnTo>
                  <a:pt x="1226819" y="45719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1171955" y="7946135"/>
            <a:ext cx="1278635" cy="141731"/>
          </a:xfrm>
          <a:custGeom>
            <a:avLst/>
            <a:gdLst/>
            <a:ahLst/>
            <a:cxnLst/>
            <a:rect l="l" t="t" r="r" b="b"/>
            <a:pathLst>
              <a:path w="1278635" h="141731">
                <a:moveTo>
                  <a:pt x="717803" y="47243"/>
                </a:moveTo>
                <a:lnTo>
                  <a:pt x="714755" y="45719"/>
                </a:lnTo>
                <a:lnTo>
                  <a:pt x="713612" y="46862"/>
                </a:lnTo>
                <a:lnTo>
                  <a:pt x="705611" y="44195"/>
                </a:lnTo>
                <a:lnTo>
                  <a:pt x="702563" y="10667"/>
                </a:lnTo>
                <a:lnTo>
                  <a:pt x="702563" y="114299"/>
                </a:lnTo>
                <a:lnTo>
                  <a:pt x="705611" y="114299"/>
                </a:lnTo>
                <a:lnTo>
                  <a:pt x="705611" y="103631"/>
                </a:lnTo>
                <a:lnTo>
                  <a:pt x="702563" y="60959"/>
                </a:lnTo>
                <a:lnTo>
                  <a:pt x="702563" y="57911"/>
                </a:lnTo>
                <a:lnTo>
                  <a:pt x="710183" y="50291"/>
                </a:lnTo>
                <a:lnTo>
                  <a:pt x="714755" y="47243"/>
                </a:lnTo>
                <a:lnTo>
                  <a:pt x="717803" y="47243"/>
                </a:lnTo>
                <a:close/>
              </a:path>
              <a:path w="1278635" h="141731">
                <a:moveTo>
                  <a:pt x="713231" y="64007"/>
                </a:moveTo>
                <a:lnTo>
                  <a:pt x="714755" y="108203"/>
                </a:lnTo>
                <a:lnTo>
                  <a:pt x="714755" y="60959"/>
                </a:lnTo>
                <a:lnTo>
                  <a:pt x="717803" y="47243"/>
                </a:lnTo>
                <a:lnTo>
                  <a:pt x="702563" y="60959"/>
                </a:lnTo>
                <a:lnTo>
                  <a:pt x="705611" y="103631"/>
                </a:lnTo>
                <a:lnTo>
                  <a:pt x="710183" y="114299"/>
                </a:lnTo>
                <a:lnTo>
                  <a:pt x="713231" y="111251"/>
                </a:lnTo>
                <a:lnTo>
                  <a:pt x="714755" y="108203"/>
                </a:lnTo>
                <a:lnTo>
                  <a:pt x="713231" y="64007"/>
                </a:lnTo>
                <a:close/>
              </a:path>
              <a:path w="1278635" h="141731">
                <a:moveTo>
                  <a:pt x="714755" y="7619"/>
                </a:moveTo>
                <a:lnTo>
                  <a:pt x="713231" y="3047"/>
                </a:lnTo>
                <a:lnTo>
                  <a:pt x="710183" y="0"/>
                </a:lnTo>
                <a:lnTo>
                  <a:pt x="707135" y="10667"/>
                </a:lnTo>
                <a:lnTo>
                  <a:pt x="705611" y="0"/>
                </a:lnTo>
                <a:lnTo>
                  <a:pt x="702563" y="0"/>
                </a:lnTo>
                <a:lnTo>
                  <a:pt x="705611" y="10667"/>
                </a:lnTo>
                <a:lnTo>
                  <a:pt x="710183" y="38099"/>
                </a:lnTo>
                <a:lnTo>
                  <a:pt x="714755" y="35814"/>
                </a:lnTo>
                <a:lnTo>
                  <a:pt x="714755" y="7619"/>
                </a:lnTo>
                <a:close/>
              </a:path>
              <a:path w="1278635" h="141731">
                <a:moveTo>
                  <a:pt x="729995" y="53339"/>
                </a:moveTo>
                <a:lnTo>
                  <a:pt x="733043" y="54863"/>
                </a:lnTo>
                <a:lnTo>
                  <a:pt x="731519" y="42671"/>
                </a:lnTo>
                <a:lnTo>
                  <a:pt x="726947" y="41147"/>
                </a:lnTo>
                <a:lnTo>
                  <a:pt x="725423" y="42671"/>
                </a:lnTo>
                <a:lnTo>
                  <a:pt x="726947" y="41147"/>
                </a:lnTo>
                <a:lnTo>
                  <a:pt x="729995" y="30479"/>
                </a:lnTo>
                <a:lnTo>
                  <a:pt x="723899" y="32003"/>
                </a:lnTo>
                <a:lnTo>
                  <a:pt x="720851" y="42671"/>
                </a:lnTo>
                <a:lnTo>
                  <a:pt x="729995" y="42671"/>
                </a:lnTo>
                <a:lnTo>
                  <a:pt x="731519" y="53339"/>
                </a:lnTo>
                <a:lnTo>
                  <a:pt x="729995" y="53339"/>
                </a:lnTo>
                <a:close/>
              </a:path>
              <a:path w="1278635" h="141731">
                <a:moveTo>
                  <a:pt x="740663" y="45719"/>
                </a:moveTo>
                <a:lnTo>
                  <a:pt x="736091" y="44195"/>
                </a:lnTo>
                <a:lnTo>
                  <a:pt x="736091" y="59435"/>
                </a:lnTo>
                <a:lnTo>
                  <a:pt x="736091" y="44195"/>
                </a:lnTo>
                <a:lnTo>
                  <a:pt x="733043" y="54863"/>
                </a:lnTo>
                <a:lnTo>
                  <a:pt x="731519" y="54863"/>
                </a:lnTo>
                <a:lnTo>
                  <a:pt x="733552" y="55879"/>
                </a:lnTo>
                <a:lnTo>
                  <a:pt x="734567" y="56387"/>
                </a:lnTo>
                <a:lnTo>
                  <a:pt x="736091" y="60959"/>
                </a:lnTo>
                <a:lnTo>
                  <a:pt x="737615" y="111251"/>
                </a:lnTo>
                <a:lnTo>
                  <a:pt x="740663" y="45719"/>
                </a:lnTo>
                <a:close/>
              </a:path>
              <a:path w="1278635" h="141731">
                <a:moveTo>
                  <a:pt x="734567" y="42671"/>
                </a:moveTo>
                <a:lnTo>
                  <a:pt x="736091" y="42671"/>
                </a:lnTo>
                <a:lnTo>
                  <a:pt x="739139" y="44195"/>
                </a:lnTo>
                <a:lnTo>
                  <a:pt x="742187" y="45719"/>
                </a:lnTo>
                <a:lnTo>
                  <a:pt x="743711" y="47243"/>
                </a:lnTo>
                <a:lnTo>
                  <a:pt x="746759" y="51815"/>
                </a:lnTo>
                <a:lnTo>
                  <a:pt x="748283" y="56387"/>
                </a:lnTo>
                <a:lnTo>
                  <a:pt x="748283" y="59435"/>
                </a:lnTo>
                <a:lnTo>
                  <a:pt x="748283" y="56387"/>
                </a:lnTo>
                <a:lnTo>
                  <a:pt x="746759" y="54863"/>
                </a:lnTo>
                <a:lnTo>
                  <a:pt x="748283" y="60959"/>
                </a:lnTo>
                <a:lnTo>
                  <a:pt x="749807" y="103631"/>
                </a:lnTo>
                <a:lnTo>
                  <a:pt x="749807" y="38099"/>
                </a:lnTo>
                <a:lnTo>
                  <a:pt x="745235" y="48767"/>
                </a:lnTo>
                <a:lnTo>
                  <a:pt x="743711" y="47243"/>
                </a:lnTo>
                <a:lnTo>
                  <a:pt x="743711" y="33527"/>
                </a:lnTo>
                <a:lnTo>
                  <a:pt x="737615" y="32003"/>
                </a:lnTo>
                <a:lnTo>
                  <a:pt x="734567" y="42671"/>
                </a:lnTo>
                <a:close/>
              </a:path>
              <a:path w="1278635" h="141731">
                <a:moveTo>
                  <a:pt x="731519" y="42671"/>
                </a:moveTo>
                <a:lnTo>
                  <a:pt x="734567" y="42671"/>
                </a:lnTo>
                <a:lnTo>
                  <a:pt x="737615" y="32003"/>
                </a:lnTo>
                <a:lnTo>
                  <a:pt x="729995" y="30479"/>
                </a:lnTo>
                <a:lnTo>
                  <a:pt x="726947" y="41147"/>
                </a:lnTo>
                <a:lnTo>
                  <a:pt x="731519" y="42671"/>
                </a:lnTo>
                <a:close/>
              </a:path>
              <a:path w="1278635" h="141731">
                <a:moveTo>
                  <a:pt x="755903" y="47243"/>
                </a:moveTo>
                <a:lnTo>
                  <a:pt x="752855" y="41147"/>
                </a:lnTo>
                <a:lnTo>
                  <a:pt x="751331" y="103631"/>
                </a:lnTo>
                <a:lnTo>
                  <a:pt x="745235" y="103631"/>
                </a:lnTo>
                <a:lnTo>
                  <a:pt x="743711" y="114299"/>
                </a:lnTo>
                <a:lnTo>
                  <a:pt x="748283" y="114299"/>
                </a:lnTo>
                <a:lnTo>
                  <a:pt x="746759" y="106679"/>
                </a:lnTo>
                <a:lnTo>
                  <a:pt x="748283" y="114299"/>
                </a:lnTo>
                <a:lnTo>
                  <a:pt x="748283" y="106679"/>
                </a:lnTo>
                <a:lnTo>
                  <a:pt x="751331" y="114299"/>
                </a:lnTo>
                <a:lnTo>
                  <a:pt x="755903" y="114299"/>
                </a:lnTo>
                <a:lnTo>
                  <a:pt x="755903" y="47243"/>
                </a:lnTo>
                <a:close/>
              </a:path>
              <a:path w="1278635" h="141731">
                <a:moveTo>
                  <a:pt x="746759" y="56387"/>
                </a:moveTo>
                <a:lnTo>
                  <a:pt x="743711" y="50291"/>
                </a:lnTo>
                <a:lnTo>
                  <a:pt x="745235" y="103631"/>
                </a:lnTo>
                <a:lnTo>
                  <a:pt x="746759" y="103631"/>
                </a:lnTo>
                <a:lnTo>
                  <a:pt x="746759" y="56387"/>
                </a:lnTo>
                <a:close/>
              </a:path>
              <a:path w="1278635" h="141731">
                <a:moveTo>
                  <a:pt x="748283" y="67055"/>
                </a:moveTo>
                <a:lnTo>
                  <a:pt x="748283" y="103631"/>
                </a:lnTo>
                <a:lnTo>
                  <a:pt x="749807" y="103631"/>
                </a:lnTo>
                <a:lnTo>
                  <a:pt x="748283" y="60959"/>
                </a:lnTo>
                <a:lnTo>
                  <a:pt x="748283" y="67055"/>
                </a:lnTo>
                <a:close/>
              </a:path>
              <a:path w="1278635" h="141731">
                <a:moveTo>
                  <a:pt x="749807" y="38099"/>
                </a:moveTo>
                <a:lnTo>
                  <a:pt x="749807" y="103631"/>
                </a:lnTo>
                <a:lnTo>
                  <a:pt x="751331" y="103631"/>
                </a:lnTo>
                <a:lnTo>
                  <a:pt x="752855" y="41147"/>
                </a:lnTo>
                <a:lnTo>
                  <a:pt x="749807" y="38099"/>
                </a:lnTo>
                <a:close/>
              </a:path>
              <a:path w="1278635" h="141731">
                <a:moveTo>
                  <a:pt x="743711" y="33527"/>
                </a:moveTo>
                <a:lnTo>
                  <a:pt x="743711" y="47243"/>
                </a:lnTo>
                <a:lnTo>
                  <a:pt x="745235" y="48767"/>
                </a:lnTo>
                <a:lnTo>
                  <a:pt x="749807" y="38099"/>
                </a:lnTo>
                <a:lnTo>
                  <a:pt x="743711" y="33527"/>
                </a:lnTo>
                <a:close/>
              </a:path>
              <a:path w="1278635" h="141731">
                <a:moveTo>
                  <a:pt x="758951" y="53339"/>
                </a:moveTo>
                <a:lnTo>
                  <a:pt x="755903" y="47243"/>
                </a:lnTo>
                <a:lnTo>
                  <a:pt x="758951" y="111251"/>
                </a:lnTo>
                <a:lnTo>
                  <a:pt x="758951" y="53339"/>
                </a:lnTo>
                <a:close/>
              </a:path>
              <a:path w="1278635" h="141731">
                <a:moveTo>
                  <a:pt x="737615" y="111251"/>
                </a:moveTo>
                <a:lnTo>
                  <a:pt x="740663" y="114299"/>
                </a:lnTo>
                <a:lnTo>
                  <a:pt x="743711" y="114299"/>
                </a:lnTo>
                <a:lnTo>
                  <a:pt x="745235" y="103631"/>
                </a:lnTo>
                <a:lnTo>
                  <a:pt x="743711" y="50291"/>
                </a:lnTo>
                <a:lnTo>
                  <a:pt x="740663" y="45719"/>
                </a:lnTo>
                <a:lnTo>
                  <a:pt x="737615" y="111251"/>
                </a:lnTo>
                <a:close/>
              </a:path>
              <a:path w="1278635" h="141731">
                <a:moveTo>
                  <a:pt x="737615" y="111251"/>
                </a:moveTo>
                <a:lnTo>
                  <a:pt x="736091" y="60959"/>
                </a:lnTo>
                <a:lnTo>
                  <a:pt x="736091" y="108203"/>
                </a:lnTo>
                <a:lnTo>
                  <a:pt x="737615" y="111251"/>
                </a:lnTo>
                <a:close/>
              </a:path>
              <a:path w="1278635" h="141731">
                <a:moveTo>
                  <a:pt x="717803" y="47243"/>
                </a:moveTo>
                <a:lnTo>
                  <a:pt x="714755" y="47243"/>
                </a:lnTo>
                <a:lnTo>
                  <a:pt x="710183" y="50291"/>
                </a:lnTo>
                <a:lnTo>
                  <a:pt x="702563" y="57911"/>
                </a:lnTo>
                <a:lnTo>
                  <a:pt x="702563" y="60959"/>
                </a:lnTo>
                <a:lnTo>
                  <a:pt x="717803" y="47243"/>
                </a:lnTo>
                <a:close/>
              </a:path>
              <a:path w="1278635" h="141731">
                <a:moveTo>
                  <a:pt x="699515" y="103631"/>
                </a:moveTo>
                <a:lnTo>
                  <a:pt x="699515" y="114299"/>
                </a:lnTo>
                <a:lnTo>
                  <a:pt x="702563" y="114299"/>
                </a:lnTo>
                <a:lnTo>
                  <a:pt x="702563" y="103631"/>
                </a:lnTo>
                <a:lnTo>
                  <a:pt x="699515" y="103631"/>
                </a:lnTo>
                <a:close/>
              </a:path>
              <a:path w="1278635" h="141731">
                <a:moveTo>
                  <a:pt x="92963" y="114299"/>
                </a:moveTo>
                <a:lnTo>
                  <a:pt x="92963" y="103631"/>
                </a:lnTo>
                <a:lnTo>
                  <a:pt x="96011" y="103631"/>
                </a:lnTo>
                <a:lnTo>
                  <a:pt x="96011" y="10667"/>
                </a:lnTo>
                <a:lnTo>
                  <a:pt x="97535" y="10667"/>
                </a:lnTo>
                <a:lnTo>
                  <a:pt x="99059" y="44195"/>
                </a:lnTo>
                <a:lnTo>
                  <a:pt x="107061" y="46862"/>
                </a:lnTo>
                <a:lnTo>
                  <a:pt x="108203" y="45719"/>
                </a:lnTo>
                <a:lnTo>
                  <a:pt x="111251" y="47243"/>
                </a:lnTo>
                <a:lnTo>
                  <a:pt x="115823" y="44195"/>
                </a:lnTo>
                <a:lnTo>
                  <a:pt x="117347" y="53339"/>
                </a:lnTo>
                <a:lnTo>
                  <a:pt x="115823" y="54863"/>
                </a:lnTo>
                <a:lnTo>
                  <a:pt x="114300" y="56387"/>
                </a:lnTo>
                <a:lnTo>
                  <a:pt x="118872" y="53339"/>
                </a:lnTo>
                <a:lnTo>
                  <a:pt x="120395" y="42671"/>
                </a:lnTo>
                <a:lnTo>
                  <a:pt x="114300" y="44195"/>
                </a:lnTo>
                <a:lnTo>
                  <a:pt x="114300" y="42671"/>
                </a:lnTo>
                <a:lnTo>
                  <a:pt x="108203" y="35814"/>
                </a:lnTo>
                <a:lnTo>
                  <a:pt x="103631" y="38099"/>
                </a:lnTo>
                <a:lnTo>
                  <a:pt x="99059" y="10667"/>
                </a:lnTo>
                <a:lnTo>
                  <a:pt x="96011" y="7619"/>
                </a:lnTo>
                <a:lnTo>
                  <a:pt x="94487" y="10667"/>
                </a:lnTo>
                <a:lnTo>
                  <a:pt x="92963" y="10667"/>
                </a:lnTo>
                <a:lnTo>
                  <a:pt x="92963" y="114299"/>
                </a:lnTo>
                <a:close/>
              </a:path>
              <a:path w="1278635" h="141731">
                <a:moveTo>
                  <a:pt x="88391" y="114299"/>
                </a:moveTo>
                <a:lnTo>
                  <a:pt x="92963" y="114299"/>
                </a:lnTo>
                <a:lnTo>
                  <a:pt x="91439" y="10667"/>
                </a:lnTo>
                <a:lnTo>
                  <a:pt x="94487" y="10667"/>
                </a:lnTo>
                <a:lnTo>
                  <a:pt x="96011" y="7619"/>
                </a:lnTo>
                <a:lnTo>
                  <a:pt x="92963" y="0"/>
                </a:lnTo>
                <a:lnTo>
                  <a:pt x="88391" y="0"/>
                </a:lnTo>
                <a:lnTo>
                  <a:pt x="88391" y="114299"/>
                </a:lnTo>
                <a:close/>
              </a:path>
              <a:path w="1278635" h="141731">
                <a:moveTo>
                  <a:pt x="111251" y="47243"/>
                </a:moveTo>
                <a:lnTo>
                  <a:pt x="108203" y="45719"/>
                </a:lnTo>
                <a:lnTo>
                  <a:pt x="107061" y="46862"/>
                </a:lnTo>
                <a:lnTo>
                  <a:pt x="99059" y="44195"/>
                </a:lnTo>
                <a:lnTo>
                  <a:pt x="96011" y="10667"/>
                </a:lnTo>
                <a:lnTo>
                  <a:pt x="96011" y="114299"/>
                </a:lnTo>
                <a:lnTo>
                  <a:pt x="99059" y="114299"/>
                </a:lnTo>
                <a:lnTo>
                  <a:pt x="99059" y="103631"/>
                </a:lnTo>
                <a:lnTo>
                  <a:pt x="96011" y="60959"/>
                </a:lnTo>
                <a:lnTo>
                  <a:pt x="96011" y="57911"/>
                </a:lnTo>
                <a:lnTo>
                  <a:pt x="103631" y="50291"/>
                </a:lnTo>
                <a:lnTo>
                  <a:pt x="108203" y="47243"/>
                </a:lnTo>
                <a:lnTo>
                  <a:pt x="111251" y="47243"/>
                </a:lnTo>
                <a:close/>
              </a:path>
              <a:path w="1278635" h="141731">
                <a:moveTo>
                  <a:pt x="106679" y="64007"/>
                </a:moveTo>
                <a:lnTo>
                  <a:pt x="108203" y="108203"/>
                </a:lnTo>
                <a:lnTo>
                  <a:pt x="108203" y="60959"/>
                </a:lnTo>
                <a:lnTo>
                  <a:pt x="111251" y="47243"/>
                </a:lnTo>
                <a:lnTo>
                  <a:pt x="96011" y="60959"/>
                </a:lnTo>
                <a:lnTo>
                  <a:pt x="99059" y="103631"/>
                </a:lnTo>
                <a:lnTo>
                  <a:pt x="103631" y="114299"/>
                </a:lnTo>
                <a:lnTo>
                  <a:pt x="106679" y="111251"/>
                </a:lnTo>
                <a:lnTo>
                  <a:pt x="108203" y="108203"/>
                </a:lnTo>
                <a:lnTo>
                  <a:pt x="106679" y="64007"/>
                </a:lnTo>
                <a:close/>
              </a:path>
              <a:path w="1278635" h="141731">
                <a:moveTo>
                  <a:pt x="108203" y="7619"/>
                </a:moveTo>
                <a:lnTo>
                  <a:pt x="106679" y="3047"/>
                </a:lnTo>
                <a:lnTo>
                  <a:pt x="103631" y="0"/>
                </a:lnTo>
                <a:lnTo>
                  <a:pt x="100583" y="10667"/>
                </a:lnTo>
                <a:lnTo>
                  <a:pt x="99059" y="0"/>
                </a:lnTo>
                <a:lnTo>
                  <a:pt x="96011" y="0"/>
                </a:lnTo>
                <a:lnTo>
                  <a:pt x="99059" y="10667"/>
                </a:lnTo>
                <a:lnTo>
                  <a:pt x="103631" y="38099"/>
                </a:lnTo>
                <a:lnTo>
                  <a:pt x="108203" y="35814"/>
                </a:lnTo>
                <a:lnTo>
                  <a:pt x="108203" y="7619"/>
                </a:lnTo>
                <a:close/>
              </a:path>
              <a:path w="1278635" h="141731">
                <a:moveTo>
                  <a:pt x="96011" y="0"/>
                </a:moveTo>
                <a:lnTo>
                  <a:pt x="92963" y="0"/>
                </a:lnTo>
                <a:lnTo>
                  <a:pt x="96011" y="7619"/>
                </a:lnTo>
                <a:lnTo>
                  <a:pt x="99059" y="10667"/>
                </a:lnTo>
                <a:lnTo>
                  <a:pt x="96011" y="0"/>
                </a:lnTo>
                <a:close/>
              </a:path>
              <a:path w="1278635" h="141731">
                <a:moveTo>
                  <a:pt x="123443" y="53339"/>
                </a:moveTo>
                <a:lnTo>
                  <a:pt x="126491" y="54863"/>
                </a:lnTo>
                <a:lnTo>
                  <a:pt x="124967" y="42671"/>
                </a:lnTo>
                <a:lnTo>
                  <a:pt x="120395" y="41147"/>
                </a:lnTo>
                <a:lnTo>
                  <a:pt x="118872" y="42671"/>
                </a:lnTo>
                <a:lnTo>
                  <a:pt x="120395" y="41147"/>
                </a:lnTo>
                <a:lnTo>
                  <a:pt x="123443" y="30479"/>
                </a:lnTo>
                <a:lnTo>
                  <a:pt x="117347" y="32003"/>
                </a:lnTo>
                <a:lnTo>
                  <a:pt x="114300" y="42671"/>
                </a:lnTo>
                <a:lnTo>
                  <a:pt x="123443" y="42671"/>
                </a:lnTo>
                <a:lnTo>
                  <a:pt x="124967" y="53339"/>
                </a:lnTo>
                <a:lnTo>
                  <a:pt x="123443" y="53339"/>
                </a:lnTo>
                <a:close/>
              </a:path>
              <a:path w="1278635" h="141731">
                <a:moveTo>
                  <a:pt x="134111" y="45719"/>
                </a:moveTo>
                <a:lnTo>
                  <a:pt x="129539" y="44195"/>
                </a:lnTo>
                <a:lnTo>
                  <a:pt x="129539" y="59435"/>
                </a:lnTo>
                <a:lnTo>
                  <a:pt x="129539" y="44195"/>
                </a:lnTo>
                <a:lnTo>
                  <a:pt x="126491" y="54863"/>
                </a:lnTo>
                <a:lnTo>
                  <a:pt x="124967" y="54863"/>
                </a:lnTo>
                <a:lnTo>
                  <a:pt x="127000" y="55879"/>
                </a:lnTo>
                <a:lnTo>
                  <a:pt x="128015" y="56387"/>
                </a:lnTo>
                <a:lnTo>
                  <a:pt x="129539" y="60959"/>
                </a:lnTo>
                <a:lnTo>
                  <a:pt x="131063" y="111251"/>
                </a:lnTo>
                <a:lnTo>
                  <a:pt x="134111" y="45719"/>
                </a:lnTo>
                <a:close/>
              </a:path>
              <a:path w="1278635" h="141731">
                <a:moveTo>
                  <a:pt x="128015" y="42671"/>
                </a:moveTo>
                <a:lnTo>
                  <a:pt x="129539" y="42671"/>
                </a:lnTo>
                <a:lnTo>
                  <a:pt x="132587" y="44195"/>
                </a:lnTo>
                <a:lnTo>
                  <a:pt x="135635" y="45719"/>
                </a:lnTo>
                <a:lnTo>
                  <a:pt x="137160" y="47243"/>
                </a:lnTo>
                <a:lnTo>
                  <a:pt x="140207" y="51815"/>
                </a:lnTo>
                <a:lnTo>
                  <a:pt x="141731" y="56387"/>
                </a:lnTo>
                <a:lnTo>
                  <a:pt x="141731" y="59435"/>
                </a:lnTo>
                <a:lnTo>
                  <a:pt x="141731" y="56387"/>
                </a:lnTo>
                <a:lnTo>
                  <a:pt x="140207" y="54863"/>
                </a:lnTo>
                <a:lnTo>
                  <a:pt x="141731" y="60959"/>
                </a:lnTo>
                <a:lnTo>
                  <a:pt x="143255" y="103631"/>
                </a:lnTo>
                <a:lnTo>
                  <a:pt x="143255" y="38099"/>
                </a:lnTo>
                <a:lnTo>
                  <a:pt x="138683" y="48767"/>
                </a:lnTo>
                <a:lnTo>
                  <a:pt x="137159" y="47243"/>
                </a:lnTo>
                <a:lnTo>
                  <a:pt x="137159" y="33527"/>
                </a:lnTo>
                <a:lnTo>
                  <a:pt x="131063" y="32003"/>
                </a:lnTo>
                <a:lnTo>
                  <a:pt x="128015" y="42671"/>
                </a:lnTo>
                <a:close/>
              </a:path>
              <a:path w="1278635" h="141731">
                <a:moveTo>
                  <a:pt x="124967" y="42671"/>
                </a:moveTo>
                <a:lnTo>
                  <a:pt x="128015" y="42671"/>
                </a:lnTo>
                <a:lnTo>
                  <a:pt x="131063" y="32003"/>
                </a:lnTo>
                <a:lnTo>
                  <a:pt x="123443" y="30479"/>
                </a:lnTo>
                <a:lnTo>
                  <a:pt x="120395" y="41147"/>
                </a:lnTo>
                <a:lnTo>
                  <a:pt x="124967" y="42671"/>
                </a:lnTo>
                <a:close/>
              </a:path>
              <a:path w="1278635" h="141731">
                <a:moveTo>
                  <a:pt x="109728" y="35051"/>
                </a:moveTo>
                <a:lnTo>
                  <a:pt x="108203" y="35814"/>
                </a:lnTo>
                <a:lnTo>
                  <a:pt x="114300" y="42671"/>
                </a:lnTo>
                <a:lnTo>
                  <a:pt x="117347" y="32003"/>
                </a:lnTo>
                <a:lnTo>
                  <a:pt x="109728" y="35051"/>
                </a:lnTo>
                <a:close/>
              </a:path>
              <a:path w="1278635" h="141731">
                <a:moveTo>
                  <a:pt x="149351" y="47243"/>
                </a:moveTo>
                <a:lnTo>
                  <a:pt x="146303" y="41147"/>
                </a:lnTo>
                <a:lnTo>
                  <a:pt x="144779" y="103631"/>
                </a:lnTo>
                <a:lnTo>
                  <a:pt x="138683" y="103631"/>
                </a:lnTo>
                <a:lnTo>
                  <a:pt x="137159" y="114299"/>
                </a:lnTo>
                <a:lnTo>
                  <a:pt x="141731" y="114299"/>
                </a:lnTo>
                <a:lnTo>
                  <a:pt x="140207" y="106679"/>
                </a:lnTo>
                <a:lnTo>
                  <a:pt x="141731" y="114299"/>
                </a:lnTo>
                <a:lnTo>
                  <a:pt x="141731" y="106679"/>
                </a:lnTo>
                <a:lnTo>
                  <a:pt x="144779" y="114299"/>
                </a:lnTo>
                <a:lnTo>
                  <a:pt x="149351" y="114299"/>
                </a:lnTo>
                <a:lnTo>
                  <a:pt x="149351" y="47243"/>
                </a:lnTo>
                <a:close/>
              </a:path>
              <a:path w="1278635" h="141731">
                <a:moveTo>
                  <a:pt x="140207" y="56387"/>
                </a:moveTo>
                <a:lnTo>
                  <a:pt x="137159" y="50291"/>
                </a:lnTo>
                <a:lnTo>
                  <a:pt x="138683" y="103631"/>
                </a:lnTo>
                <a:lnTo>
                  <a:pt x="140208" y="103631"/>
                </a:lnTo>
                <a:lnTo>
                  <a:pt x="140207" y="56387"/>
                </a:lnTo>
                <a:close/>
              </a:path>
              <a:path w="1278635" h="141731">
                <a:moveTo>
                  <a:pt x="141731" y="67055"/>
                </a:moveTo>
                <a:lnTo>
                  <a:pt x="141731" y="103631"/>
                </a:lnTo>
                <a:lnTo>
                  <a:pt x="143255" y="103631"/>
                </a:lnTo>
                <a:lnTo>
                  <a:pt x="141731" y="60959"/>
                </a:lnTo>
                <a:lnTo>
                  <a:pt x="141731" y="67055"/>
                </a:lnTo>
                <a:close/>
              </a:path>
              <a:path w="1278635" h="141731">
                <a:moveTo>
                  <a:pt x="143255" y="38099"/>
                </a:moveTo>
                <a:lnTo>
                  <a:pt x="143255" y="103631"/>
                </a:lnTo>
                <a:lnTo>
                  <a:pt x="144779" y="103631"/>
                </a:lnTo>
                <a:lnTo>
                  <a:pt x="146303" y="41147"/>
                </a:lnTo>
                <a:lnTo>
                  <a:pt x="143255" y="38099"/>
                </a:lnTo>
                <a:close/>
              </a:path>
              <a:path w="1278635" h="141731">
                <a:moveTo>
                  <a:pt x="137159" y="33527"/>
                </a:moveTo>
                <a:lnTo>
                  <a:pt x="137159" y="47243"/>
                </a:lnTo>
                <a:lnTo>
                  <a:pt x="138683" y="48767"/>
                </a:lnTo>
                <a:lnTo>
                  <a:pt x="143255" y="38099"/>
                </a:lnTo>
                <a:lnTo>
                  <a:pt x="137159" y="33527"/>
                </a:lnTo>
                <a:close/>
              </a:path>
              <a:path w="1278635" h="141731">
                <a:moveTo>
                  <a:pt x="152400" y="53339"/>
                </a:moveTo>
                <a:lnTo>
                  <a:pt x="149351" y="47243"/>
                </a:lnTo>
                <a:lnTo>
                  <a:pt x="152400" y="111251"/>
                </a:lnTo>
                <a:lnTo>
                  <a:pt x="152400" y="53339"/>
                </a:lnTo>
                <a:close/>
              </a:path>
              <a:path w="1278635" h="141731">
                <a:moveTo>
                  <a:pt x="131063" y="111251"/>
                </a:moveTo>
                <a:lnTo>
                  <a:pt x="134111" y="114299"/>
                </a:lnTo>
                <a:lnTo>
                  <a:pt x="137159" y="114299"/>
                </a:lnTo>
                <a:lnTo>
                  <a:pt x="138683" y="103631"/>
                </a:lnTo>
                <a:lnTo>
                  <a:pt x="137159" y="50291"/>
                </a:lnTo>
                <a:lnTo>
                  <a:pt x="134111" y="45719"/>
                </a:lnTo>
                <a:lnTo>
                  <a:pt x="131063" y="111251"/>
                </a:lnTo>
                <a:close/>
              </a:path>
              <a:path w="1278635" h="141731">
                <a:moveTo>
                  <a:pt x="131063" y="111251"/>
                </a:moveTo>
                <a:lnTo>
                  <a:pt x="129539" y="60959"/>
                </a:lnTo>
                <a:lnTo>
                  <a:pt x="129539" y="108203"/>
                </a:lnTo>
                <a:lnTo>
                  <a:pt x="131063" y="111251"/>
                </a:lnTo>
                <a:close/>
              </a:path>
              <a:path w="1278635" h="141731">
                <a:moveTo>
                  <a:pt x="118872" y="53339"/>
                </a:moveTo>
                <a:lnTo>
                  <a:pt x="124967" y="53339"/>
                </a:lnTo>
                <a:lnTo>
                  <a:pt x="123443" y="42671"/>
                </a:lnTo>
                <a:lnTo>
                  <a:pt x="120395" y="42671"/>
                </a:lnTo>
                <a:lnTo>
                  <a:pt x="118872" y="53339"/>
                </a:lnTo>
                <a:close/>
              </a:path>
              <a:path w="1278635" h="141731">
                <a:moveTo>
                  <a:pt x="117347" y="53339"/>
                </a:moveTo>
                <a:lnTo>
                  <a:pt x="115823" y="44195"/>
                </a:lnTo>
                <a:lnTo>
                  <a:pt x="111251" y="47243"/>
                </a:lnTo>
                <a:lnTo>
                  <a:pt x="108203" y="60959"/>
                </a:lnTo>
                <a:lnTo>
                  <a:pt x="108204" y="61975"/>
                </a:lnTo>
                <a:lnTo>
                  <a:pt x="111251" y="57911"/>
                </a:lnTo>
                <a:lnTo>
                  <a:pt x="115823" y="54863"/>
                </a:lnTo>
                <a:lnTo>
                  <a:pt x="117347" y="53339"/>
                </a:lnTo>
                <a:close/>
              </a:path>
              <a:path w="1278635" h="141731">
                <a:moveTo>
                  <a:pt x="111251" y="47243"/>
                </a:moveTo>
                <a:lnTo>
                  <a:pt x="108203" y="47243"/>
                </a:lnTo>
                <a:lnTo>
                  <a:pt x="103631" y="50291"/>
                </a:lnTo>
                <a:lnTo>
                  <a:pt x="96011" y="57911"/>
                </a:lnTo>
                <a:lnTo>
                  <a:pt x="96011" y="60959"/>
                </a:lnTo>
                <a:lnTo>
                  <a:pt x="111251" y="47243"/>
                </a:lnTo>
                <a:close/>
              </a:path>
              <a:path w="1278635" h="141731">
                <a:moveTo>
                  <a:pt x="92963" y="103631"/>
                </a:moveTo>
                <a:lnTo>
                  <a:pt x="92963" y="114299"/>
                </a:lnTo>
                <a:lnTo>
                  <a:pt x="96011" y="114299"/>
                </a:lnTo>
                <a:lnTo>
                  <a:pt x="96011" y="103631"/>
                </a:lnTo>
                <a:lnTo>
                  <a:pt x="92963" y="103631"/>
                </a:lnTo>
                <a:close/>
              </a:path>
              <a:path w="1278635" h="141731">
                <a:moveTo>
                  <a:pt x="85343" y="3047"/>
                </a:moveTo>
                <a:lnTo>
                  <a:pt x="83819" y="7619"/>
                </a:lnTo>
                <a:lnTo>
                  <a:pt x="85343" y="111251"/>
                </a:lnTo>
                <a:lnTo>
                  <a:pt x="88391" y="114299"/>
                </a:lnTo>
                <a:lnTo>
                  <a:pt x="88391" y="0"/>
                </a:lnTo>
                <a:lnTo>
                  <a:pt x="85343" y="3047"/>
                </a:lnTo>
                <a:close/>
              </a:path>
              <a:path w="1278635" h="141731">
                <a:moveTo>
                  <a:pt x="85343" y="111251"/>
                </a:moveTo>
                <a:lnTo>
                  <a:pt x="83819" y="7619"/>
                </a:lnTo>
                <a:lnTo>
                  <a:pt x="83819" y="108203"/>
                </a:lnTo>
                <a:lnTo>
                  <a:pt x="85343" y="111251"/>
                </a:lnTo>
                <a:close/>
              </a:path>
              <a:path w="1278635" h="141731">
                <a:moveTo>
                  <a:pt x="91439" y="10667"/>
                </a:moveTo>
                <a:lnTo>
                  <a:pt x="92963" y="114299"/>
                </a:lnTo>
                <a:lnTo>
                  <a:pt x="92963" y="10667"/>
                </a:lnTo>
                <a:lnTo>
                  <a:pt x="91439" y="10667"/>
                </a:lnTo>
                <a:close/>
              </a:path>
              <a:path w="1278635" h="141731">
                <a:moveTo>
                  <a:pt x="99059" y="103631"/>
                </a:moveTo>
                <a:lnTo>
                  <a:pt x="99059" y="114299"/>
                </a:lnTo>
                <a:lnTo>
                  <a:pt x="103631" y="114299"/>
                </a:lnTo>
                <a:lnTo>
                  <a:pt x="99059" y="103631"/>
                </a:lnTo>
                <a:close/>
              </a:path>
              <a:path w="1278635" h="141731">
                <a:moveTo>
                  <a:pt x="115823" y="54863"/>
                </a:moveTo>
                <a:lnTo>
                  <a:pt x="111251" y="57911"/>
                </a:lnTo>
                <a:lnTo>
                  <a:pt x="111251" y="59435"/>
                </a:lnTo>
                <a:lnTo>
                  <a:pt x="115823" y="54863"/>
                </a:lnTo>
                <a:close/>
              </a:path>
              <a:path w="1278635" h="141731">
                <a:moveTo>
                  <a:pt x="114300" y="42671"/>
                </a:moveTo>
                <a:lnTo>
                  <a:pt x="114300" y="44195"/>
                </a:lnTo>
                <a:lnTo>
                  <a:pt x="120395" y="42671"/>
                </a:lnTo>
                <a:lnTo>
                  <a:pt x="114300" y="42671"/>
                </a:lnTo>
                <a:close/>
              </a:path>
              <a:path w="1278635" h="141731">
                <a:moveTo>
                  <a:pt x="144779" y="114299"/>
                </a:moveTo>
                <a:lnTo>
                  <a:pt x="141731" y="106679"/>
                </a:lnTo>
                <a:lnTo>
                  <a:pt x="141731" y="114299"/>
                </a:lnTo>
                <a:lnTo>
                  <a:pt x="144779" y="114299"/>
                </a:lnTo>
                <a:close/>
              </a:path>
              <a:path w="1278635" h="141731">
                <a:moveTo>
                  <a:pt x="149351" y="47243"/>
                </a:moveTo>
                <a:lnTo>
                  <a:pt x="149351" y="114299"/>
                </a:lnTo>
                <a:lnTo>
                  <a:pt x="152400" y="111251"/>
                </a:lnTo>
                <a:lnTo>
                  <a:pt x="149351" y="47243"/>
                </a:lnTo>
                <a:close/>
              </a:path>
              <a:path w="1278635" h="141731">
                <a:moveTo>
                  <a:pt x="132587" y="44195"/>
                </a:moveTo>
                <a:lnTo>
                  <a:pt x="129539" y="42671"/>
                </a:lnTo>
                <a:lnTo>
                  <a:pt x="128015" y="42671"/>
                </a:lnTo>
                <a:lnTo>
                  <a:pt x="132587" y="44195"/>
                </a:lnTo>
                <a:close/>
              </a:path>
              <a:path w="1278635" h="141731">
                <a:moveTo>
                  <a:pt x="124967" y="42671"/>
                </a:moveTo>
                <a:lnTo>
                  <a:pt x="126491" y="54863"/>
                </a:lnTo>
                <a:lnTo>
                  <a:pt x="129539" y="44195"/>
                </a:lnTo>
                <a:lnTo>
                  <a:pt x="124967" y="42671"/>
                </a:lnTo>
                <a:close/>
              </a:path>
              <a:path w="1278635" h="141731">
                <a:moveTo>
                  <a:pt x="129539" y="60959"/>
                </a:moveTo>
                <a:lnTo>
                  <a:pt x="128015" y="56387"/>
                </a:lnTo>
                <a:lnTo>
                  <a:pt x="127000" y="55879"/>
                </a:lnTo>
                <a:lnTo>
                  <a:pt x="129539" y="60959"/>
                </a:lnTo>
                <a:close/>
              </a:path>
              <a:path w="1278635" h="141731">
                <a:moveTo>
                  <a:pt x="99059" y="0"/>
                </a:moveTo>
                <a:lnTo>
                  <a:pt x="100583" y="10667"/>
                </a:lnTo>
                <a:lnTo>
                  <a:pt x="103631" y="0"/>
                </a:lnTo>
                <a:lnTo>
                  <a:pt x="99059" y="0"/>
                </a:lnTo>
                <a:close/>
              </a:path>
              <a:path w="1278635" h="141731">
                <a:moveTo>
                  <a:pt x="96011" y="10667"/>
                </a:moveTo>
                <a:lnTo>
                  <a:pt x="99059" y="44195"/>
                </a:lnTo>
                <a:lnTo>
                  <a:pt x="97535" y="10667"/>
                </a:lnTo>
                <a:lnTo>
                  <a:pt x="96011" y="10667"/>
                </a:lnTo>
                <a:close/>
              </a:path>
              <a:path w="1278635" h="141731">
                <a:moveTo>
                  <a:pt x="691895" y="111251"/>
                </a:moveTo>
                <a:lnTo>
                  <a:pt x="690371" y="7619"/>
                </a:lnTo>
                <a:lnTo>
                  <a:pt x="690371" y="108203"/>
                </a:lnTo>
                <a:lnTo>
                  <a:pt x="691895" y="111251"/>
                </a:lnTo>
                <a:close/>
              </a:path>
              <a:path w="1278635" h="141731">
                <a:moveTo>
                  <a:pt x="705611" y="103631"/>
                </a:moveTo>
                <a:lnTo>
                  <a:pt x="705611" y="114299"/>
                </a:lnTo>
                <a:lnTo>
                  <a:pt x="710183" y="114299"/>
                </a:lnTo>
                <a:lnTo>
                  <a:pt x="705611" y="103631"/>
                </a:lnTo>
                <a:close/>
              </a:path>
              <a:path w="1278635" h="141731">
                <a:moveTo>
                  <a:pt x="722375" y="54863"/>
                </a:moveTo>
                <a:lnTo>
                  <a:pt x="723899" y="53339"/>
                </a:lnTo>
                <a:lnTo>
                  <a:pt x="722375" y="44195"/>
                </a:lnTo>
                <a:lnTo>
                  <a:pt x="722375" y="54863"/>
                </a:lnTo>
                <a:close/>
              </a:path>
              <a:path w="1278635" h="141731">
                <a:moveTo>
                  <a:pt x="720851" y="42671"/>
                </a:moveTo>
                <a:lnTo>
                  <a:pt x="720851" y="44195"/>
                </a:lnTo>
                <a:lnTo>
                  <a:pt x="726947" y="42671"/>
                </a:lnTo>
                <a:lnTo>
                  <a:pt x="720851" y="42671"/>
                </a:lnTo>
                <a:close/>
              </a:path>
              <a:path w="1278635" h="141731">
                <a:moveTo>
                  <a:pt x="751331" y="114299"/>
                </a:moveTo>
                <a:lnTo>
                  <a:pt x="748283" y="106679"/>
                </a:lnTo>
                <a:lnTo>
                  <a:pt x="748283" y="114299"/>
                </a:lnTo>
                <a:lnTo>
                  <a:pt x="751331" y="114299"/>
                </a:lnTo>
                <a:close/>
              </a:path>
              <a:path w="1278635" h="141731">
                <a:moveTo>
                  <a:pt x="755903" y="47243"/>
                </a:moveTo>
                <a:lnTo>
                  <a:pt x="755903" y="114299"/>
                </a:lnTo>
                <a:lnTo>
                  <a:pt x="758951" y="111251"/>
                </a:lnTo>
                <a:lnTo>
                  <a:pt x="755903" y="47243"/>
                </a:lnTo>
                <a:close/>
              </a:path>
              <a:path w="1278635" h="141731">
                <a:moveTo>
                  <a:pt x="739139" y="44195"/>
                </a:moveTo>
                <a:lnTo>
                  <a:pt x="736091" y="42671"/>
                </a:lnTo>
                <a:lnTo>
                  <a:pt x="734567" y="42671"/>
                </a:lnTo>
                <a:lnTo>
                  <a:pt x="739139" y="44195"/>
                </a:lnTo>
                <a:close/>
              </a:path>
              <a:path w="1278635" h="141731">
                <a:moveTo>
                  <a:pt x="731519" y="42671"/>
                </a:moveTo>
                <a:lnTo>
                  <a:pt x="733043" y="54863"/>
                </a:lnTo>
                <a:lnTo>
                  <a:pt x="736091" y="44195"/>
                </a:lnTo>
                <a:lnTo>
                  <a:pt x="731519" y="42671"/>
                </a:lnTo>
                <a:close/>
              </a:path>
              <a:path w="1278635" h="141731">
                <a:moveTo>
                  <a:pt x="736091" y="60959"/>
                </a:moveTo>
                <a:lnTo>
                  <a:pt x="734567" y="56387"/>
                </a:lnTo>
                <a:lnTo>
                  <a:pt x="733552" y="55879"/>
                </a:lnTo>
                <a:lnTo>
                  <a:pt x="736091" y="60959"/>
                </a:lnTo>
                <a:close/>
              </a:path>
              <a:path w="1278635" h="141731">
                <a:moveTo>
                  <a:pt x="705611" y="0"/>
                </a:moveTo>
                <a:lnTo>
                  <a:pt x="707135" y="10667"/>
                </a:lnTo>
                <a:lnTo>
                  <a:pt x="710183" y="0"/>
                </a:lnTo>
                <a:lnTo>
                  <a:pt x="705611" y="0"/>
                </a:lnTo>
                <a:close/>
              </a:path>
              <a:path w="1278635" h="141731">
                <a:moveTo>
                  <a:pt x="702563" y="10667"/>
                </a:moveTo>
                <a:lnTo>
                  <a:pt x="705611" y="44195"/>
                </a:lnTo>
                <a:lnTo>
                  <a:pt x="704087" y="10667"/>
                </a:lnTo>
                <a:lnTo>
                  <a:pt x="702563" y="10667"/>
                </a:lnTo>
                <a:close/>
              </a:path>
              <a:path w="1278635" h="141731">
                <a:moveTo>
                  <a:pt x="44195" y="103631"/>
                </a:moveTo>
                <a:lnTo>
                  <a:pt x="41147" y="18287"/>
                </a:lnTo>
                <a:lnTo>
                  <a:pt x="41147" y="103631"/>
                </a:lnTo>
                <a:lnTo>
                  <a:pt x="44195" y="103631"/>
                </a:lnTo>
                <a:close/>
              </a:path>
              <a:path w="1278635" h="141731">
                <a:moveTo>
                  <a:pt x="44195" y="114299"/>
                </a:moveTo>
                <a:lnTo>
                  <a:pt x="41147" y="106679"/>
                </a:lnTo>
                <a:lnTo>
                  <a:pt x="41147" y="114299"/>
                </a:lnTo>
                <a:lnTo>
                  <a:pt x="44195" y="114299"/>
                </a:lnTo>
                <a:close/>
              </a:path>
              <a:path w="1278635" h="141731">
                <a:moveTo>
                  <a:pt x="653795" y="92963"/>
                </a:moveTo>
                <a:lnTo>
                  <a:pt x="652271" y="86867"/>
                </a:lnTo>
                <a:lnTo>
                  <a:pt x="653795" y="96011"/>
                </a:lnTo>
                <a:lnTo>
                  <a:pt x="653795" y="92963"/>
                </a:lnTo>
                <a:close/>
              </a:path>
              <a:path w="1278635" h="141731">
                <a:moveTo>
                  <a:pt x="675131" y="92963"/>
                </a:moveTo>
                <a:lnTo>
                  <a:pt x="676655" y="103631"/>
                </a:lnTo>
                <a:lnTo>
                  <a:pt x="678179" y="91439"/>
                </a:lnTo>
                <a:lnTo>
                  <a:pt x="675131" y="92963"/>
                </a:lnTo>
                <a:close/>
              </a:path>
              <a:path w="1278635" h="141731">
                <a:moveTo>
                  <a:pt x="672083" y="94487"/>
                </a:moveTo>
                <a:lnTo>
                  <a:pt x="673607" y="92963"/>
                </a:lnTo>
                <a:lnTo>
                  <a:pt x="670559" y="94487"/>
                </a:lnTo>
                <a:lnTo>
                  <a:pt x="672083" y="94487"/>
                </a:lnTo>
                <a:close/>
              </a:path>
              <a:path w="1278635" h="141731">
                <a:moveTo>
                  <a:pt x="662939" y="103631"/>
                </a:moveTo>
                <a:lnTo>
                  <a:pt x="661415" y="103631"/>
                </a:lnTo>
                <a:lnTo>
                  <a:pt x="662940" y="103936"/>
                </a:lnTo>
                <a:lnTo>
                  <a:pt x="662939" y="103631"/>
                </a:lnTo>
                <a:close/>
              </a:path>
              <a:path w="1278635" h="141731">
                <a:moveTo>
                  <a:pt x="1024127" y="92963"/>
                </a:moveTo>
                <a:lnTo>
                  <a:pt x="1022603" y="86867"/>
                </a:lnTo>
                <a:lnTo>
                  <a:pt x="1024127" y="96011"/>
                </a:lnTo>
                <a:lnTo>
                  <a:pt x="1024127" y="92963"/>
                </a:lnTo>
                <a:close/>
              </a:path>
              <a:path w="1278635" h="141731">
                <a:moveTo>
                  <a:pt x="1095755" y="92963"/>
                </a:moveTo>
                <a:lnTo>
                  <a:pt x="1091183" y="88391"/>
                </a:lnTo>
                <a:lnTo>
                  <a:pt x="1090421" y="88963"/>
                </a:lnTo>
                <a:lnTo>
                  <a:pt x="1095755" y="92963"/>
                </a:lnTo>
                <a:close/>
              </a:path>
              <a:path w="1278635" h="141731">
                <a:moveTo>
                  <a:pt x="1114924" y="42993"/>
                </a:moveTo>
                <a:lnTo>
                  <a:pt x="1114043" y="42671"/>
                </a:lnTo>
                <a:lnTo>
                  <a:pt x="1113729" y="43591"/>
                </a:lnTo>
                <a:lnTo>
                  <a:pt x="1114924" y="42993"/>
                </a:lnTo>
                <a:close/>
              </a:path>
              <a:path w="1278635" h="141731">
                <a:moveTo>
                  <a:pt x="1086611" y="100583"/>
                </a:moveTo>
                <a:lnTo>
                  <a:pt x="1068323" y="44195"/>
                </a:lnTo>
                <a:lnTo>
                  <a:pt x="1067321" y="44195"/>
                </a:lnTo>
                <a:lnTo>
                  <a:pt x="1086611" y="100583"/>
                </a:lnTo>
                <a:close/>
              </a:path>
              <a:path w="1278635" h="141731">
                <a:moveTo>
                  <a:pt x="1056131" y="42671"/>
                </a:moveTo>
                <a:lnTo>
                  <a:pt x="1054607" y="36575"/>
                </a:lnTo>
                <a:lnTo>
                  <a:pt x="1054607" y="39623"/>
                </a:lnTo>
                <a:lnTo>
                  <a:pt x="1056131" y="42671"/>
                </a:lnTo>
                <a:close/>
              </a:path>
              <a:path w="1278635" h="141731">
                <a:moveTo>
                  <a:pt x="1045463" y="92963"/>
                </a:moveTo>
                <a:lnTo>
                  <a:pt x="1046987" y="103631"/>
                </a:lnTo>
                <a:lnTo>
                  <a:pt x="1048511" y="91439"/>
                </a:lnTo>
                <a:lnTo>
                  <a:pt x="1045463" y="92963"/>
                </a:lnTo>
                <a:close/>
              </a:path>
              <a:path w="1278635" h="141731">
                <a:moveTo>
                  <a:pt x="1042415" y="94487"/>
                </a:moveTo>
                <a:lnTo>
                  <a:pt x="1043939" y="92963"/>
                </a:lnTo>
                <a:lnTo>
                  <a:pt x="1040891" y="94487"/>
                </a:lnTo>
                <a:lnTo>
                  <a:pt x="1042415" y="94487"/>
                </a:lnTo>
                <a:close/>
              </a:path>
              <a:path w="1278635" h="141731">
                <a:moveTo>
                  <a:pt x="1033271" y="103631"/>
                </a:moveTo>
                <a:lnTo>
                  <a:pt x="1031747" y="103631"/>
                </a:lnTo>
                <a:lnTo>
                  <a:pt x="1033272" y="103936"/>
                </a:lnTo>
                <a:lnTo>
                  <a:pt x="1033271" y="103631"/>
                </a:lnTo>
                <a:close/>
              </a:path>
              <a:path w="1278635" h="141731">
                <a:moveTo>
                  <a:pt x="171297" y="70103"/>
                </a:moveTo>
                <a:lnTo>
                  <a:pt x="170687" y="70103"/>
                </a:lnTo>
                <a:lnTo>
                  <a:pt x="170978" y="71700"/>
                </a:lnTo>
                <a:lnTo>
                  <a:pt x="171297" y="70103"/>
                </a:lnTo>
                <a:close/>
              </a:path>
              <a:path w="1278635" h="141731">
                <a:moveTo>
                  <a:pt x="240791" y="111251"/>
                </a:moveTo>
                <a:lnTo>
                  <a:pt x="239267" y="39623"/>
                </a:lnTo>
                <a:lnTo>
                  <a:pt x="239267" y="108203"/>
                </a:lnTo>
                <a:lnTo>
                  <a:pt x="240791" y="111251"/>
                </a:lnTo>
                <a:close/>
              </a:path>
              <a:path w="1278635" h="141731">
                <a:moveTo>
                  <a:pt x="257555" y="33527"/>
                </a:moveTo>
                <a:lnTo>
                  <a:pt x="260881" y="37130"/>
                </a:lnTo>
                <a:lnTo>
                  <a:pt x="260603" y="36575"/>
                </a:lnTo>
                <a:lnTo>
                  <a:pt x="257555" y="33527"/>
                </a:lnTo>
                <a:close/>
              </a:path>
              <a:path w="1278635" h="141731">
                <a:moveTo>
                  <a:pt x="271271" y="42671"/>
                </a:moveTo>
                <a:lnTo>
                  <a:pt x="268223" y="44195"/>
                </a:lnTo>
                <a:lnTo>
                  <a:pt x="272795" y="42671"/>
                </a:lnTo>
                <a:lnTo>
                  <a:pt x="271271" y="42671"/>
                </a:lnTo>
                <a:close/>
              </a:path>
              <a:path w="1278635" h="141731">
                <a:moveTo>
                  <a:pt x="274319" y="53339"/>
                </a:moveTo>
                <a:lnTo>
                  <a:pt x="275843" y="54863"/>
                </a:lnTo>
                <a:lnTo>
                  <a:pt x="274319" y="42671"/>
                </a:lnTo>
                <a:lnTo>
                  <a:pt x="274319" y="53339"/>
                </a:lnTo>
                <a:close/>
              </a:path>
              <a:path w="1278635" h="141731">
                <a:moveTo>
                  <a:pt x="304800" y="94487"/>
                </a:moveTo>
                <a:lnTo>
                  <a:pt x="301751" y="88391"/>
                </a:lnTo>
                <a:lnTo>
                  <a:pt x="303275" y="92963"/>
                </a:lnTo>
                <a:lnTo>
                  <a:pt x="304800" y="94487"/>
                </a:lnTo>
                <a:close/>
              </a:path>
              <a:path w="1278635" h="141731">
                <a:moveTo>
                  <a:pt x="409955" y="94487"/>
                </a:moveTo>
                <a:lnTo>
                  <a:pt x="411479" y="97535"/>
                </a:lnTo>
                <a:lnTo>
                  <a:pt x="409955" y="92963"/>
                </a:lnTo>
                <a:lnTo>
                  <a:pt x="409955" y="94487"/>
                </a:lnTo>
                <a:close/>
              </a:path>
              <a:path w="1278635" h="141731">
                <a:moveTo>
                  <a:pt x="411479" y="97535"/>
                </a:moveTo>
                <a:lnTo>
                  <a:pt x="411479" y="99059"/>
                </a:lnTo>
                <a:lnTo>
                  <a:pt x="413003" y="99059"/>
                </a:lnTo>
                <a:lnTo>
                  <a:pt x="411479" y="97535"/>
                </a:lnTo>
                <a:close/>
              </a:path>
              <a:path w="1278635" h="141731">
                <a:moveTo>
                  <a:pt x="477011" y="111251"/>
                </a:moveTo>
                <a:lnTo>
                  <a:pt x="475487" y="39623"/>
                </a:lnTo>
                <a:lnTo>
                  <a:pt x="475487" y="108203"/>
                </a:lnTo>
                <a:lnTo>
                  <a:pt x="477011" y="111251"/>
                </a:lnTo>
                <a:close/>
              </a:path>
              <a:path w="1278635" h="141731">
                <a:moveTo>
                  <a:pt x="493775" y="33527"/>
                </a:moveTo>
                <a:lnTo>
                  <a:pt x="497101" y="37130"/>
                </a:lnTo>
                <a:lnTo>
                  <a:pt x="496823" y="36575"/>
                </a:lnTo>
                <a:lnTo>
                  <a:pt x="493775" y="33527"/>
                </a:lnTo>
                <a:close/>
              </a:path>
              <a:path w="1278635" h="141731">
                <a:moveTo>
                  <a:pt x="507491" y="42671"/>
                </a:moveTo>
                <a:lnTo>
                  <a:pt x="504443" y="44195"/>
                </a:lnTo>
                <a:lnTo>
                  <a:pt x="509015" y="42671"/>
                </a:lnTo>
                <a:lnTo>
                  <a:pt x="507491" y="42671"/>
                </a:lnTo>
                <a:close/>
              </a:path>
              <a:path w="1278635" h="141731">
                <a:moveTo>
                  <a:pt x="513587" y="32003"/>
                </a:moveTo>
                <a:lnTo>
                  <a:pt x="515111" y="41147"/>
                </a:lnTo>
                <a:lnTo>
                  <a:pt x="516635" y="32003"/>
                </a:lnTo>
                <a:lnTo>
                  <a:pt x="513587" y="32003"/>
                </a:lnTo>
                <a:close/>
              </a:path>
              <a:path w="1278635" h="141731">
                <a:moveTo>
                  <a:pt x="772667" y="111251"/>
                </a:moveTo>
                <a:lnTo>
                  <a:pt x="771143" y="39623"/>
                </a:lnTo>
                <a:lnTo>
                  <a:pt x="771143" y="108203"/>
                </a:lnTo>
                <a:lnTo>
                  <a:pt x="772667" y="111251"/>
                </a:lnTo>
                <a:close/>
              </a:path>
              <a:path w="1278635" h="141731">
                <a:moveTo>
                  <a:pt x="789431" y="33527"/>
                </a:moveTo>
                <a:lnTo>
                  <a:pt x="792757" y="37130"/>
                </a:lnTo>
                <a:lnTo>
                  <a:pt x="792479" y="36575"/>
                </a:lnTo>
                <a:lnTo>
                  <a:pt x="789431" y="33527"/>
                </a:lnTo>
                <a:close/>
              </a:path>
              <a:path w="1278635" h="141731">
                <a:moveTo>
                  <a:pt x="803147" y="42671"/>
                </a:moveTo>
                <a:lnTo>
                  <a:pt x="800099" y="44195"/>
                </a:lnTo>
                <a:lnTo>
                  <a:pt x="804671" y="42671"/>
                </a:lnTo>
                <a:lnTo>
                  <a:pt x="803147" y="42671"/>
                </a:lnTo>
                <a:close/>
              </a:path>
              <a:path w="1278635" h="141731">
                <a:moveTo>
                  <a:pt x="809243" y="32003"/>
                </a:moveTo>
                <a:lnTo>
                  <a:pt x="810767" y="41147"/>
                </a:lnTo>
                <a:lnTo>
                  <a:pt x="812291" y="32003"/>
                </a:lnTo>
                <a:lnTo>
                  <a:pt x="809243" y="32003"/>
                </a:lnTo>
                <a:close/>
              </a:path>
              <a:path w="1278635" h="141731">
                <a:moveTo>
                  <a:pt x="833627" y="57911"/>
                </a:moveTo>
                <a:lnTo>
                  <a:pt x="832103" y="59435"/>
                </a:lnTo>
                <a:lnTo>
                  <a:pt x="832103" y="60959"/>
                </a:lnTo>
                <a:lnTo>
                  <a:pt x="833627" y="57911"/>
                </a:lnTo>
                <a:close/>
              </a:path>
              <a:path w="1278635" h="141731">
                <a:moveTo>
                  <a:pt x="835151" y="54863"/>
                </a:moveTo>
                <a:lnTo>
                  <a:pt x="833627" y="54863"/>
                </a:lnTo>
                <a:lnTo>
                  <a:pt x="833627" y="57911"/>
                </a:lnTo>
                <a:lnTo>
                  <a:pt x="835151" y="54863"/>
                </a:lnTo>
                <a:close/>
              </a:path>
              <a:path w="1278635" h="141731">
                <a:moveTo>
                  <a:pt x="838199" y="97535"/>
                </a:moveTo>
                <a:lnTo>
                  <a:pt x="835151" y="94487"/>
                </a:lnTo>
                <a:lnTo>
                  <a:pt x="836675" y="97535"/>
                </a:lnTo>
                <a:lnTo>
                  <a:pt x="838199" y="97535"/>
                </a:lnTo>
                <a:close/>
              </a:path>
              <a:path w="1278635" h="141731">
                <a:moveTo>
                  <a:pt x="1142999" y="44195"/>
                </a:moveTo>
                <a:lnTo>
                  <a:pt x="1141475" y="39623"/>
                </a:lnTo>
                <a:lnTo>
                  <a:pt x="1141476" y="41909"/>
                </a:lnTo>
                <a:lnTo>
                  <a:pt x="1142999" y="44195"/>
                </a:lnTo>
                <a:close/>
              </a:path>
              <a:path w="1278635" h="141731">
                <a:moveTo>
                  <a:pt x="1173479" y="54863"/>
                </a:moveTo>
                <a:lnTo>
                  <a:pt x="1171955" y="53339"/>
                </a:lnTo>
                <a:lnTo>
                  <a:pt x="1170431" y="53339"/>
                </a:lnTo>
                <a:lnTo>
                  <a:pt x="1173479" y="54863"/>
                </a:lnTo>
                <a:close/>
              </a:path>
              <a:path w="1278635" h="141731">
                <a:moveTo>
                  <a:pt x="1176527" y="60959"/>
                </a:moveTo>
                <a:lnTo>
                  <a:pt x="1176527" y="57911"/>
                </a:lnTo>
                <a:lnTo>
                  <a:pt x="1175003" y="57911"/>
                </a:lnTo>
                <a:lnTo>
                  <a:pt x="1176527" y="60959"/>
                </a:lnTo>
                <a:close/>
              </a:path>
              <a:path w="1278635" h="141731">
                <a:moveTo>
                  <a:pt x="1191767" y="79247"/>
                </a:moveTo>
                <a:lnTo>
                  <a:pt x="1191767" y="71627"/>
                </a:lnTo>
                <a:lnTo>
                  <a:pt x="1190243" y="80771"/>
                </a:lnTo>
                <a:lnTo>
                  <a:pt x="1191767" y="79247"/>
                </a:lnTo>
                <a:close/>
              </a:path>
              <a:path w="1278635" h="141731">
                <a:moveTo>
                  <a:pt x="1156715" y="100583"/>
                </a:moveTo>
                <a:lnTo>
                  <a:pt x="1141475" y="60960"/>
                </a:lnTo>
                <a:lnTo>
                  <a:pt x="1141475" y="86867"/>
                </a:lnTo>
                <a:lnTo>
                  <a:pt x="1156715" y="100583"/>
                </a:lnTo>
                <a:close/>
              </a:path>
              <a:path w="1278635" h="141731">
                <a:moveTo>
                  <a:pt x="1146047" y="53339"/>
                </a:moveTo>
                <a:lnTo>
                  <a:pt x="1141476" y="43433"/>
                </a:lnTo>
                <a:lnTo>
                  <a:pt x="1141475" y="57911"/>
                </a:lnTo>
                <a:lnTo>
                  <a:pt x="1146047" y="53339"/>
                </a:lnTo>
                <a:close/>
              </a:path>
              <a:path w="1278635" h="141731">
                <a:moveTo>
                  <a:pt x="1139952" y="41909"/>
                </a:moveTo>
                <a:lnTo>
                  <a:pt x="1139951" y="43434"/>
                </a:lnTo>
                <a:lnTo>
                  <a:pt x="1139952" y="41909"/>
                </a:lnTo>
                <a:close/>
              </a:path>
              <a:path w="1278635" h="141731">
                <a:moveTo>
                  <a:pt x="1225295" y="97535"/>
                </a:moveTo>
                <a:lnTo>
                  <a:pt x="1222247" y="94487"/>
                </a:lnTo>
                <a:lnTo>
                  <a:pt x="1223771" y="97535"/>
                </a:lnTo>
                <a:lnTo>
                  <a:pt x="1225295" y="97535"/>
                </a:lnTo>
                <a:close/>
              </a:path>
              <a:path w="1278635" h="141731">
                <a:moveTo>
                  <a:pt x="1232001" y="60960"/>
                </a:moveTo>
                <a:lnTo>
                  <a:pt x="1231391" y="59435"/>
                </a:lnTo>
                <a:lnTo>
                  <a:pt x="1231391" y="60960"/>
                </a:lnTo>
                <a:lnTo>
                  <a:pt x="1232001" y="60960"/>
                </a:lnTo>
                <a:close/>
              </a:path>
              <a:path w="1278635" h="141731">
                <a:moveTo>
                  <a:pt x="1260347" y="60959"/>
                </a:moveTo>
                <a:lnTo>
                  <a:pt x="1255775" y="64007"/>
                </a:lnTo>
                <a:lnTo>
                  <a:pt x="1255775" y="67055"/>
                </a:lnTo>
                <a:lnTo>
                  <a:pt x="1260347" y="60959"/>
                </a:lnTo>
                <a:close/>
              </a:path>
              <a:path w="1278635" h="141731">
                <a:moveTo>
                  <a:pt x="1240535" y="51815"/>
                </a:moveTo>
                <a:lnTo>
                  <a:pt x="1239011" y="51815"/>
                </a:lnTo>
                <a:lnTo>
                  <a:pt x="1237487" y="53339"/>
                </a:lnTo>
                <a:lnTo>
                  <a:pt x="1240535" y="51815"/>
                </a:lnTo>
                <a:close/>
              </a:path>
              <a:path w="1278635" h="141731">
                <a:moveTo>
                  <a:pt x="1228343" y="100583"/>
                </a:moveTo>
                <a:lnTo>
                  <a:pt x="1223771" y="97535"/>
                </a:lnTo>
                <a:lnTo>
                  <a:pt x="1226819" y="100583"/>
                </a:lnTo>
                <a:lnTo>
                  <a:pt x="1228343" y="100583"/>
                </a:lnTo>
                <a:close/>
              </a:path>
              <a:path w="1278635" h="141731">
                <a:moveTo>
                  <a:pt x="1264919" y="100583"/>
                </a:moveTo>
                <a:lnTo>
                  <a:pt x="1266443" y="100583"/>
                </a:lnTo>
                <a:lnTo>
                  <a:pt x="1264919" y="99059"/>
                </a:lnTo>
                <a:lnTo>
                  <a:pt x="1264919" y="100583"/>
                </a:lnTo>
                <a:close/>
              </a:path>
              <a:path w="1278635" h="141731">
                <a:moveTo>
                  <a:pt x="1232001" y="60960"/>
                </a:moveTo>
                <a:lnTo>
                  <a:pt x="1255775" y="67055"/>
                </a:lnTo>
                <a:lnTo>
                  <a:pt x="1254251" y="60959"/>
                </a:lnTo>
                <a:lnTo>
                  <a:pt x="1232001" y="60960"/>
                </a:lnTo>
                <a:close/>
              </a:path>
              <a:path w="1278635" h="141731">
                <a:moveTo>
                  <a:pt x="1064469" y="43030"/>
                </a:moveTo>
                <a:lnTo>
                  <a:pt x="1063751" y="41147"/>
                </a:lnTo>
                <a:lnTo>
                  <a:pt x="1063751" y="42671"/>
                </a:lnTo>
                <a:lnTo>
                  <a:pt x="1064469" y="43030"/>
                </a:lnTo>
                <a:close/>
              </a:path>
              <a:path w="1278635" h="141731">
                <a:moveTo>
                  <a:pt x="1066292" y="43179"/>
                </a:moveTo>
                <a:lnTo>
                  <a:pt x="1065275" y="41147"/>
                </a:lnTo>
                <a:lnTo>
                  <a:pt x="1065275" y="42671"/>
                </a:lnTo>
                <a:lnTo>
                  <a:pt x="1066292" y="43179"/>
                </a:lnTo>
                <a:close/>
              </a:path>
              <a:path w="1278635" h="141731">
                <a:moveTo>
                  <a:pt x="193547" y="51815"/>
                </a:moveTo>
                <a:lnTo>
                  <a:pt x="192023" y="51815"/>
                </a:lnTo>
                <a:lnTo>
                  <a:pt x="190500" y="53339"/>
                </a:lnTo>
                <a:lnTo>
                  <a:pt x="193547" y="51815"/>
                </a:lnTo>
                <a:close/>
              </a:path>
              <a:path w="1278635" h="141731">
                <a:moveTo>
                  <a:pt x="181355" y="100583"/>
                </a:moveTo>
                <a:lnTo>
                  <a:pt x="176783" y="97535"/>
                </a:lnTo>
                <a:lnTo>
                  <a:pt x="179831" y="100583"/>
                </a:lnTo>
                <a:lnTo>
                  <a:pt x="181355" y="100583"/>
                </a:lnTo>
                <a:close/>
              </a:path>
              <a:path w="1278635" h="141731">
                <a:moveTo>
                  <a:pt x="217931" y="100583"/>
                </a:moveTo>
                <a:lnTo>
                  <a:pt x="219455" y="100583"/>
                </a:lnTo>
                <a:lnTo>
                  <a:pt x="217931" y="99059"/>
                </a:lnTo>
                <a:lnTo>
                  <a:pt x="217931" y="100583"/>
                </a:lnTo>
                <a:close/>
              </a:path>
              <a:path w="1278635" h="141731">
                <a:moveTo>
                  <a:pt x="210311" y="45719"/>
                </a:moveTo>
                <a:lnTo>
                  <a:pt x="208787" y="44195"/>
                </a:lnTo>
                <a:lnTo>
                  <a:pt x="208026" y="44195"/>
                </a:lnTo>
                <a:lnTo>
                  <a:pt x="210311" y="45719"/>
                </a:lnTo>
                <a:close/>
              </a:path>
              <a:path w="1278635" h="141731">
                <a:moveTo>
                  <a:pt x="333755" y="54863"/>
                </a:moveTo>
                <a:lnTo>
                  <a:pt x="332231" y="53339"/>
                </a:lnTo>
                <a:lnTo>
                  <a:pt x="330707" y="53339"/>
                </a:lnTo>
                <a:lnTo>
                  <a:pt x="333755" y="54863"/>
                </a:lnTo>
                <a:close/>
              </a:path>
              <a:path w="1278635" h="141731">
                <a:moveTo>
                  <a:pt x="323087" y="51815"/>
                </a:moveTo>
                <a:lnTo>
                  <a:pt x="321563" y="51815"/>
                </a:lnTo>
                <a:lnTo>
                  <a:pt x="320039" y="53339"/>
                </a:lnTo>
                <a:lnTo>
                  <a:pt x="323087" y="51815"/>
                </a:lnTo>
                <a:close/>
              </a:path>
              <a:path w="1278635" h="141731">
                <a:moveTo>
                  <a:pt x="310895" y="100583"/>
                </a:moveTo>
                <a:lnTo>
                  <a:pt x="306323" y="97535"/>
                </a:lnTo>
                <a:lnTo>
                  <a:pt x="309371" y="100583"/>
                </a:lnTo>
                <a:lnTo>
                  <a:pt x="310895" y="100583"/>
                </a:lnTo>
                <a:close/>
              </a:path>
              <a:path w="1278635" h="141731">
                <a:moveTo>
                  <a:pt x="347471" y="100583"/>
                </a:moveTo>
                <a:lnTo>
                  <a:pt x="348995" y="100583"/>
                </a:lnTo>
                <a:lnTo>
                  <a:pt x="347471" y="99059"/>
                </a:lnTo>
                <a:lnTo>
                  <a:pt x="347471" y="100583"/>
                </a:lnTo>
                <a:close/>
              </a:path>
              <a:path w="1278635" h="141731">
                <a:moveTo>
                  <a:pt x="339851" y="45719"/>
                </a:moveTo>
                <a:lnTo>
                  <a:pt x="338327" y="44195"/>
                </a:lnTo>
                <a:lnTo>
                  <a:pt x="337565" y="44195"/>
                </a:lnTo>
                <a:lnTo>
                  <a:pt x="339851" y="45719"/>
                </a:lnTo>
                <a:close/>
              </a:path>
              <a:path w="1278635" h="141731">
                <a:moveTo>
                  <a:pt x="539495" y="57911"/>
                </a:moveTo>
                <a:lnTo>
                  <a:pt x="537971" y="59435"/>
                </a:lnTo>
                <a:lnTo>
                  <a:pt x="537971" y="60959"/>
                </a:lnTo>
                <a:lnTo>
                  <a:pt x="539495" y="57911"/>
                </a:lnTo>
                <a:close/>
              </a:path>
              <a:path w="1278635" h="141731">
                <a:moveTo>
                  <a:pt x="541019" y="54863"/>
                </a:moveTo>
                <a:lnTo>
                  <a:pt x="539495" y="54863"/>
                </a:lnTo>
                <a:lnTo>
                  <a:pt x="539495" y="57911"/>
                </a:lnTo>
                <a:lnTo>
                  <a:pt x="541019" y="54863"/>
                </a:lnTo>
                <a:close/>
              </a:path>
              <a:path w="1278635" h="141731">
                <a:moveTo>
                  <a:pt x="544067" y="97535"/>
                </a:moveTo>
                <a:lnTo>
                  <a:pt x="541019" y="94487"/>
                </a:lnTo>
                <a:lnTo>
                  <a:pt x="542543" y="97535"/>
                </a:lnTo>
                <a:lnTo>
                  <a:pt x="544067" y="97535"/>
                </a:lnTo>
                <a:close/>
              </a:path>
              <a:path w="1278635" h="141731">
                <a:moveTo>
                  <a:pt x="559307" y="51815"/>
                </a:moveTo>
                <a:lnTo>
                  <a:pt x="557783" y="51815"/>
                </a:lnTo>
                <a:lnTo>
                  <a:pt x="556259" y="53339"/>
                </a:lnTo>
                <a:lnTo>
                  <a:pt x="559307" y="51815"/>
                </a:lnTo>
                <a:close/>
              </a:path>
              <a:path w="1278635" h="141731">
                <a:moveTo>
                  <a:pt x="547115" y="100583"/>
                </a:moveTo>
                <a:lnTo>
                  <a:pt x="542543" y="97535"/>
                </a:lnTo>
                <a:lnTo>
                  <a:pt x="545591" y="100583"/>
                </a:lnTo>
                <a:lnTo>
                  <a:pt x="547115" y="100583"/>
                </a:lnTo>
                <a:close/>
              </a:path>
              <a:path w="1278635" h="141731">
                <a:moveTo>
                  <a:pt x="583691" y="100583"/>
                </a:moveTo>
                <a:lnTo>
                  <a:pt x="585215" y="100583"/>
                </a:lnTo>
                <a:lnTo>
                  <a:pt x="583691" y="99059"/>
                </a:lnTo>
                <a:lnTo>
                  <a:pt x="583691" y="100583"/>
                </a:lnTo>
                <a:close/>
              </a:path>
              <a:path w="1278635" h="141731">
                <a:moveTo>
                  <a:pt x="576071" y="45719"/>
                </a:moveTo>
                <a:lnTo>
                  <a:pt x="574547" y="44195"/>
                </a:lnTo>
                <a:lnTo>
                  <a:pt x="573785" y="44195"/>
                </a:lnTo>
                <a:lnTo>
                  <a:pt x="576071" y="45719"/>
                </a:lnTo>
                <a:close/>
              </a:path>
              <a:path w="1278635" h="141731">
                <a:moveTo>
                  <a:pt x="853439" y="51815"/>
                </a:moveTo>
                <a:lnTo>
                  <a:pt x="851915" y="51815"/>
                </a:lnTo>
                <a:lnTo>
                  <a:pt x="850391" y="53339"/>
                </a:lnTo>
                <a:lnTo>
                  <a:pt x="853439" y="51815"/>
                </a:lnTo>
                <a:close/>
              </a:path>
              <a:path w="1278635" h="141731">
                <a:moveTo>
                  <a:pt x="841247" y="100583"/>
                </a:moveTo>
                <a:lnTo>
                  <a:pt x="836675" y="97535"/>
                </a:lnTo>
                <a:lnTo>
                  <a:pt x="839723" y="100583"/>
                </a:lnTo>
                <a:lnTo>
                  <a:pt x="841247" y="100583"/>
                </a:lnTo>
                <a:close/>
              </a:path>
              <a:path w="1278635" h="141731">
                <a:moveTo>
                  <a:pt x="877823" y="100583"/>
                </a:moveTo>
                <a:lnTo>
                  <a:pt x="879347" y="100583"/>
                </a:lnTo>
                <a:lnTo>
                  <a:pt x="877823" y="99059"/>
                </a:lnTo>
                <a:lnTo>
                  <a:pt x="877823" y="100583"/>
                </a:lnTo>
                <a:close/>
              </a:path>
              <a:path w="1278635" h="141731">
                <a:moveTo>
                  <a:pt x="870203" y="45719"/>
                </a:moveTo>
                <a:lnTo>
                  <a:pt x="868679" y="44195"/>
                </a:lnTo>
                <a:lnTo>
                  <a:pt x="867917" y="44195"/>
                </a:lnTo>
                <a:lnTo>
                  <a:pt x="870203" y="45719"/>
                </a:lnTo>
                <a:close/>
              </a:path>
              <a:path w="1278635" h="141731">
                <a:moveTo>
                  <a:pt x="909827" y="57911"/>
                </a:moveTo>
                <a:lnTo>
                  <a:pt x="908303" y="59435"/>
                </a:lnTo>
                <a:lnTo>
                  <a:pt x="908303" y="60959"/>
                </a:lnTo>
                <a:lnTo>
                  <a:pt x="909827" y="57911"/>
                </a:lnTo>
                <a:close/>
              </a:path>
              <a:path w="1278635" h="141731">
                <a:moveTo>
                  <a:pt x="911351" y="54863"/>
                </a:moveTo>
                <a:lnTo>
                  <a:pt x="909827" y="54863"/>
                </a:lnTo>
                <a:lnTo>
                  <a:pt x="909827" y="57911"/>
                </a:lnTo>
                <a:lnTo>
                  <a:pt x="911351" y="54863"/>
                </a:lnTo>
                <a:close/>
              </a:path>
              <a:path w="1278635" h="141731">
                <a:moveTo>
                  <a:pt x="914399" y="97535"/>
                </a:moveTo>
                <a:lnTo>
                  <a:pt x="911351" y="94487"/>
                </a:lnTo>
                <a:lnTo>
                  <a:pt x="912875" y="97535"/>
                </a:lnTo>
                <a:lnTo>
                  <a:pt x="914399" y="97535"/>
                </a:lnTo>
                <a:close/>
              </a:path>
              <a:path w="1278635" h="141731">
                <a:moveTo>
                  <a:pt x="929639" y="51815"/>
                </a:moveTo>
                <a:lnTo>
                  <a:pt x="928115" y="51815"/>
                </a:lnTo>
                <a:lnTo>
                  <a:pt x="926591" y="53339"/>
                </a:lnTo>
                <a:lnTo>
                  <a:pt x="929639" y="51815"/>
                </a:lnTo>
                <a:close/>
              </a:path>
              <a:path w="1278635" h="141731">
                <a:moveTo>
                  <a:pt x="917447" y="100583"/>
                </a:moveTo>
                <a:lnTo>
                  <a:pt x="912875" y="97535"/>
                </a:lnTo>
                <a:lnTo>
                  <a:pt x="915923" y="100583"/>
                </a:lnTo>
                <a:lnTo>
                  <a:pt x="917447" y="100583"/>
                </a:lnTo>
                <a:close/>
              </a:path>
              <a:path w="1278635" h="141731">
                <a:moveTo>
                  <a:pt x="954023" y="100583"/>
                </a:moveTo>
                <a:lnTo>
                  <a:pt x="955547" y="100583"/>
                </a:lnTo>
                <a:lnTo>
                  <a:pt x="954023" y="99059"/>
                </a:lnTo>
                <a:lnTo>
                  <a:pt x="954023" y="100583"/>
                </a:lnTo>
                <a:close/>
              </a:path>
              <a:path w="1278635" h="141731">
                <a:moveTo>
                  <a:pt x="946403" y="45719"/>
                </a:moveTo>
                <a:lnTo>
                  <a:pt x="944879" y="44195"/>
                </a:lnTo>
                <a:lnTo>
                  <a:pt x="944117" y="44195"/>
                </a:lnTo>
                <a:lnTo>
                  <a:pt x="946403" y="45719"/>
                </a:lnTo>
                <a:close/>
              </a:path>
              <a:path w="1278635" h="141731">
                <a:moveTo>
                  <a:pt x="426719" y="83819"/>
                </a:moveTo>
                <a:lnTo>
                  <a:pt x="425195" y="83819"/>
                </a:lnTo>
                <a:lnTo>
                  <a:pt x="423671" y="85343"/>
                </a:lnTo>
                <a:lnTo>
                  <a:pt x="426719" y="83819"/>
                </a:lnTo>
                <a:close/>
              </a:path>
              <a:path w="1278635" h="141731">
                <a:moveTo>
                  <a:pt x="438911" y="53339"/>
                </a:moveTo>
                <a:lnTo>
                  <a:pt x="435863" y="51815"/>
                </a:lnTo>
                <a:lnTo>
                  <a:pt x="439129" y="53993"/>
                </a:lnTo>
                <a:lnTo>
                  <a:pt x="438911" y="53339"/>
                </a:lnTo>
                <a:close/>
              </a:path>
              <a:path w="1278635" h="141731">
                <a:moveTo>
                  <a:pt x="454151" y="106679"/>
                </a:moveTo>
                <a:lnTo>
                  <a:pt x="454151" y="114299"/>
                </a:lnTo>
                <a:lnTo>
                  <a:pt x="457199" y="114299"/>
                </a:lnTo>
                <a:lnTo>
                  <a:pt x="454151" y="106679"/>
                </a:lnTo>
                <a:close/>
              </a:path>
              <a:path w="1278635" h="141731">
                <a:moveTo>
                  <a:pt x="463295" y="54863"/>
                </a:moveTo>
                <a:lnTo>
                  <a:pt x="464819" y="108203"/>
                </a:lnTo>
                <a:lnTo>
                  <a:pt x="464819" y="62483"/>
                </a:lnTo>
                <a:lnTo>
                  <a:pt x="463295" y="54863"/>
                </a:lnTo>
                <a:close/>
              </a:path>
              <a:path w="1278635" h="141731">
                <a:moveTo>
                  <a:pt x="405383" y="57911"/>
                </a:moveTo>
                <a:lnTo>
                  <a:pt x="409955" y="59435"/>
                </a:lnTo>
                <a:lnTo>
                  <a:pt x="414527" y="57911"/>
                </a:lnTo>
                <a:lnTo>
                  <a:pt x="409955" y="48767"/>
                </a:lnTo>
                <a:lnTo>
                  <a:pt x="411479" y="48767"/>
                </a:lnTo>
                <a:lnTo>
                  <a:pt x="413003" y="48005"/>
                </a:lnTo>
                <a:lnTo>
                  <a:pt x="414527" y="47243"/>
                </a:lnTo>
                <a:lnTo>
                  <a:pt x="420623" y="44195"/>
                </a:lnTo>
                <a:lnTo>
                  <a:pt x="426719" y="42671"/>
                </a:lnTo>
                <a:lnTo>
                  <a:pt x="425195" y="42671"/>
                </a:lnTo>
                <a:lnTo>
                  <a:pt x="426719" y="42671"/>
                </a:lnTo>
                <a:lnTo>
                  <a:pt x="431291" y="51815"/>
                </a:lnTo>
                <a:lnTo>
                  <a:pt x="431901" y="51968"/>
                </a:lnTo>
                <a:lnTo>
                  <a:pt x="437387" y="53339"/>
                </a:lnTo>
                <a:lnTo>
                  <a:pt x="435863" y="51815"/>
                </a:lnTo>
                <a:lnTo>
                  <a:pt x="432815" y="51815"/>
                </a:lnTo>
                <a:lnTo>
                  <a:pt x="432815" y="42671"/>
                </a:lnTo>
                <a:lnTo>
                  <a:pt x="440435" y="42671"/>
                </a:lnTo>
                <a:lnTo>
                  <a:pt x="431291" y="41147"/>
                </a:lnTo>
                <a:lnTo>
                  <a:pt x="422147" y="42671"/>
                </a:lnTo>
                <a:lnTo>
                  <a:pt x="419099" y="44195"/>
                </a:lnTo>
                <a:lnTo>
                  <a:pt x="414527" y="45719"/>
                </a:lnTo>
                <a:lnTo>
                  <a:pt x="413003" y="45719"/>
                </a:lnTo>
                <a:lnTo>
                  <a:pt x="413004" y="46227"/>
                </a:lnTo>
                <a:lnTo>
                  <a:pt x="412699" y="46329"/>
                </a:lnTo>
                <a:lnTo>
                  <a:pt x="409955" y="47243"/>
                </a:lnTo>
                <a:lnTo>
                  <a:pt x="406907" y="48767"/>
                </a:lnTo>
                <a:lnTo>
                  <a:pt x="405383" y="57911"/>
                </a:lnTo>
                <a:close/>
              </a:path>
              <a:path w="1278635" h="141731">
                <a:moveTo>
                  <a:pt x="422147" y="85343"/>
                </a:moveTo>
                <a:lnTo>
                  <a:pt x="425195" y="83819"/>
                </a:lnTo>
                <a:lnTo>
                  <a:pt x="428243" y="82295"/>
                </a:lnTo>
                <a:lnTo>
                  <a:pt x="432815" y="82295"/>
                </a:lnTo>
                <a:lnTo>
                  <a:pt x="431291" y="73151"/>
                </a:lnTo>
                <a:lnTo>
                  <a:pt x="423671" y="74675"/>
                </a:lnTo>
                <a:lnTo>
                  <a:pt x="425195" y="74675"/>
                </a:lnTo>
                <a:lnTo>
                  <a:pt x="422147" y="85343"/>
                </a:lnTo>
                <a:close/>
              </a:path>
              <a:path w="1278635" h="141731">
                <a:moveTo>
                  <a:pt x="422147" y="91439"/>
                </a:moveTo>
                <a:lnTo>
                  <a:pt x="422147" y="88391"/>
                </a:lnTo>
                <a:lnTo>
                  <a:pt x="422147" y="89915"/>
                </a:lnTo>
                <a:lnTo>
                  <a:pt x="423671" y="85343"/>
                </a:lnTo>
                <a:lnTo>
                  <a:pt x="422147" y="85343"/>
                </a:lnTo>
                <a:lnTo>
                  <a:pt x="425195" y="74675"/>
                </a:lnTo>
                <a:lnTo>
                  <a:pt x="423671" y="74675"/>
                </a:lnTo>
                <a:lnTo>
                  <a:pt x="431291" y="73151"/>
                </a:lnTo>
                <a:lnTo>
                  <a:pt x="432815" y="82295"/>
                </a:lnTo>
                <a:lnTo>
                  <a:pt x="435863" y="82295"/>
                </a:lnTo>
                <a:lnTo>
                  <a:pt x="437387" y="73151"/>
                </a:lnTo>
                <a:lnTo>
                  <a:pt x="452627" y="71627"/>
                </a:lnTo>
                <a:lnTo>
                  <a:pt x="446531" y="62483"/>
                </a:lnTo>
                <a:lnTo>
                  <a:pt x="441959" y="44195"/>
                </a:lnTo>
                <a:lnTo>
                  <a:pt x="437387" y="42671"/>
                </a:lnTo>
                <a:lnTo>
                  <a:pt x="432815" y="42671"/>
                </a:lnTo>
                <a:lnTo>
                  <a:pt x="432815" y="51815"/>
                </a:lnTo>
                <a:lnTo>
                  <a:pt x="435863" y="51815"/>
                </a:lnTo>
                <a:lnTo>
                  <a:pt x="438911" y="53339"/>
                </a:lnTo>
                <a:lnTo>
                  <a:pt x="440435" y="54863"/>
                </a:lnTo>
                <a:lnTo>
                  <a:pt x="440435" y="56387"/>
                </a:lnTo>
                <a:lnTo>
                  <a:pt x="440435" y="54863"/>
                </a:lnTo>
                <a:lnTo>
                  <a:pt x="438911" y="53339"/>
                </a:lnTo>
                <a:lnTo>
                  <a:pt x="439129" y="53993"/>
                </a:lnTo>
                <a:lnTo>
                  <a:pt x="440435" y="57911"/>
                </a:lnTo>
                <a:lnTo>
                  <a:pt x="440435" y="67055"/>
                </a:lnTo>
                <a:lnTo>
                  <a:pt x="435863" y="71627"/>
                </a:lnTo>
                <a:lnTo>
                  <a:pt x="431291" y="71627"/>
                </a:lnTo>
                <a:lnTo>
                  <a:pt x="429767" y="73151"/>
                </a:lnTo>
                <a:lnTo>
                  <a:pt x="426719" y="71627"/>
                </a:lnTo>
                <a:lnTo>
                  <a:pt x="429767" y="62483"/>
                </a:lnTo>
                <a:lnTo>
                  <a:pt x="422147" y="64007"/>
                </a:lnTo>
                <a:lnTo>
                  <a:pt x="422147" y="73151"/>
                </a:lnTo>
                <a:lnTo>
                  <a:pt x="419099" y="76199"/>
                </a:lnTo>
                <a:lnTo>
                  <a:pt x="420623" y="76199"/>
                </a:lnTo>
                <a:lnTo>
                  <a:pt x="414527" y="77723"/>
                </a:lnTo>
                <a:lnTo>
                  <a:pt x="416051" y="65531"/>
                </a:lnTo>
                <a:lnTo>
                  <a:pt x="409955" y="68579"/>
                </a:lnTo>
                <a:lnTo>
                  <a:pt x="409955" y="86867"/>
                </a:lnTo>
                <a:lnTo>
                  <a:pt x="411479" y="82295"/>
                </a:lnTo>
                <a:lnTo>
                  <a:pt x="409955" y="83819"/>
                </a:lnTo>
                <a:lnTo>
                  <a:pt x="413003" y="79247"/>
                </a:lnTo>
                <a:lnTo>
                  <a:pt x="413003" y="80771"/>
                </a:lnTo>
                <a:lnTo>
                  <a:pt x="413765" y="80009"/>
                </a:lnTo>
                <a:lnTo>
                  <a:pt x="416051" y="77723"/>
                </a:lnTo>
                <a:lnTo>
                  <a:pt x="419099" y="103631"/>
                </a:lnTo>
                <a:lnTo>
                  <a:pt x="420623" y="115823"/>
                </a:lnTo>
                <a:lnTo>
                  <a:pt x="426719" y="115823"/>
                </a:lnTo>
                <a:lnTo>
                  <a:pt x="422147" y="105155"/>
                </a:lnTo>
                <a:lnTo>
                  <a:pt x="426719" y="115823"/>
                </a:lnTo>
                <a:lnTo>
                  <a:pt x="428243" y="106679"/>
                </a:lnTo>
                <a:lnTo>
                  <a:pt x="423671" y="105155"/>
                </a:lnTo>
                <a:lnTo>
                  <a:pt x="426719" y="105155"/>
                </a:lnTo>
                <a:lnTo>
                  <a:pt x="432815" y="103631"/>
                </a:lnTo>
                <a:lnTo>
                  <a:pt x="429767" y="96011"/>
                </a:lnTo>
                <a:lnTo>
                  <a:pt x="432815" y="94487"/>
                </a:lnTo>
                <a:lnTo>
                  <a:pt x="429005" y="95758"/>
                </a:lnTo>
                <a:lnTo>
                  <a:pt x="428243" y="96011"/>
                </a:lnTo>
                <a:lnTo>
                  <a:pt x="426719" y="96011"/>
                </a:lnTo>
                <a:lnTo>
                  <a:pt x="423671" y="94487"/>
                </a:lnTo>
                <a:lnTo>
                  <a:pt x="422147" y="92963"/>
                </a:lnTo>
                <a:lnTo>
                  <a:pt x="423290" y="93725"/>
                </a:lnTo>
                <a:lnTo>
                  <a:pt x="422147" y="91439"/>
                </a:lnTo>
                <a:close/>
              </a:path>
              <a:path w="1278635" h="141731">
                <a:moveTo>
                  <a:pt x="429005" y="95758"/>
                </a:moveTo>
                <a:lnTo>
                  <a:pt x="425195" y="94487"/>
                </a:lnTo>
                <a:lnTo>
                  <a:pt x="426719" y="96011"/>
                </a:lnTo>
                <a:lnTo>
                  <a:pt x="428243" y="96011"/>
                </a:lnTo>
                <a:lnTo>
                  <a:pt x="429005" y="95758"/>
                </a:lnTo>
                <a:close/>
              </a:path>
              <a:path w="1278635" h="141731">
                <a:moveTo>
                  <a:pt x="423671" y="53339"/>
                </a:moveTo>
                <a:lnTo>
                  <a:pt x="431901" y="51968"/>
                </a:lnTo>
                <a:lnTo>
                  <a:pt x="431291" y="51815"/>
                </a:lnTo>
                <a:lnTo>
                  <a:pt x="426719" y="42671"/>
                </a:lnTo>
                <a:lnTo>
                  <a:pt x="420623" y="44195"/>
                </a:lnTo>
                <a:lnTo>
                  <a:pt x="414527" y="47243"/>
                </a:lnTo>
                <a:lnTo>
                  <a:pt x="413003" y="48005"/>
                </a:lnTo>
                <a:lnTo>
                  <a:pt x="413003" y="50291"/>
                </a:lnTo>
                <a:lnTo>
                  <a:pt x="409955" y="48767"/>
                </a:lnTo>
                <a:lnTo>
                  <a:pt x="414527" y="57911"/>
                </a:lnTo>
                <a:lnTo>
                  <a:pt x="413003" y="48767"/>
                </a:lnTo>
                <a:lnTo>
                  <a:pt x="414527" y="57911"/>
                </a:lnTo>
                <a:lnTo>
                  <a:pt x="419099" y="54863"/>
                </a:lnTo>
                <a:lnTo>
                  <a:pt x="425195" y="53339"/>
                </a:lnTo>
                <a:lnTo>
                  <a:pt x="423671" y="53339"/>
                </a:lnTo>
                <a:close/>
              </a:path>
              <a:path w="1278635" h="141731">
                <a:moveTo>
                  <a:pt x="437387" y="102107"/>
                </a:moveTo>
                <a:lnTo>
                  <a:pt x="435863" y="103631"/>
                </a:lnTo>
                <a:lnTo>
                  <a:pt x="440435" y="103631"/>
                </a:lnTo>
                <a:lnTo>
                  <a:pt x="443483" y="108203"/>
                </a:lnTo>
                <a:lnTo>
                  <a:pt x="440435" y="103631"/>
                </a:lnTo>
                <a:lnTo>
                  <a:pt x="434339" y="105155"/>
                </a:lnTo>
                <a:lnTo>
                  <a:pt x="434339" y="115823"/>
                </a:lnTo>
                <a:lnTo>
                  <a:pt x="440435" y="112775"/>
                </a:lnTo>
                <a:lnTo>
                  <a:pt x="444354" y="110816"/>
                </a:lnTo>
                <a:lnTo>
                  <a:pt x="443483" y="101346"/>
                </a:lnTo>
                <a:lnTo>
                  <a:pt x="440435" y="100583"/>
                </a:lnTo>
                <a:lnTo>
                  <a:pt x="437387" y="102107"/>
                </a:lnTo>
                <a:close/>
              </a:path>
              <a:path w="1278635" h="141731">
                <a:moveTo>
                  <a:pt x="437387" y="62483"/>
                </a:moveTo>
                <a:lnTo>
                  <a:pt x="429767" y="62483"/>
                </a:lnTo>
                <a:lnTo>
                  <a:pt x="426719" y="71627"/>
                </a:lnTo>
                <a:lnTo>
                  <a:pt x="429767" y="73151"/>
                </a:lnTo>
                <a:lnTo>
                  <a:pt x="431291" y="71627"/>
                </a:lnTo>
                <a:lnTo>
                  <a:pt x="435863" y="71627"/>
                </a:lnTo>
                <a:lnTo>
                  <a:pt x="440435" y="67055"/>
                </a:lnTo>
                <a:lnTo>
                  <a:pt x="440435" y="62483"/>
                </a:lnTo>
                <a:lnTo>
                  <a:pt x="437387" y="62483"/>
                </a:lnTo>
                <a:close/>
              </a:path>
              <a:path w="1278635" h="141731">
                <a:moveTo>
                  <a:pt x="440436" y="82295"/>
                </a:moveTo>
                <a:lnTo>
                  <a:pt x="440435" y="89915"/>
                </a:lnTo>
                <a:lnTo>
                  <a:pt x="443483" y="86867"/>
                </a:lnTo>
                <a:lnTo>
                  <a:pt x="446531" y="82295"/>
                </a:lnTo>
                <a:lnTo>
                  <a:pt x="440435" y="76199"/>
                </a:lnTo>
                <a:lnTo>
                  <a:pt x="440436" y="82295"/>
                </a:lnTo>
                <a:close/>
              </a:path>
              <a:path w="1278635" h="141731">
                <a:moveTo>
                  <a:pt x="444354" y="110816"/>
                </a:moveTo>
                <a:lnTo>
                  <a:pt x="452627" y="105155"/>
                </a:lnTo>
                <a:lnTo>
                  <a:pt x="446531" y="99059"/>
                </a:lnTo>
                <a:lnTo>
                  <a:pt x="452627" y="92963"/>
                </a:lnTo>
                <a:lnTo>
                  <a:pt x="452627" y="106679"/>
                </a:lnTo>
                <a:lnTo>
                  <a:pt x="453389" y="105917"/>
                </a:lnTo>
                <a:lnTo>
                  <a:pt x="454151" y="103631"/>
                </a:lnTo>
                <a:lnTo>
                  <a:pt x="452627" y="89746"/>
                </a:lnTo>
                <a:lnTo>
                  <a:pt x="443483" y="100583"/>
                </a:lnTo>
                <a:lnTo>
                  <a:pt x="444093" y="100888"/>
                </a:lnTo>
                <a:lnTo>
                  <a:pt x="444354" y="110816"/>
                </a:lnTo>
                <a:close/>
              </a:path>
              <a:path w="1278635" h="141731">
                <a:moveTo>
                  <a:pt x="444354" y="110816"/>
                </a:moveTo>
                <a:lnTo>
                  <a:pt x="444093" y="100888"/>
                </a:lnTo>
                <a:lnTo>
                  <a:pt x="443483" y="100583"/>
                </a:lnTo>
                <a:lnTo>
                  <a:pt x="452627" y="89746"/>
                </a:lnTo>
                <a:lnTo>
                  <a:pt x="440435" y="91439"/>
                </a:lnTo>
                <a:lnTo>
                  <a:pt x="440435" y="100583"/>
                </a:lnTo>
                <a:lnTo>
                  <a:pt x="443483" y="101346"/>
                </a:lnTo>
                <a:lnTo>
                  <a:pt x="444354" y="110816"/>
                </a:lnTo>
                <a:close/>
              </a:path>
              <a:path w="1278635" h="141731">
                <a:moveTo>
                  <a:pt x="449579" y="47243"/>
                </a:moveTo>
                <a:lnTo>
                  <a:pt x="448055" y="47243"/>
                </a:lnTo>
                <a:lnTo>
                  <a:pt x="451103" y="50291"/>
                </a:lnTo>
                <a:lnTo>
                  <a:pt x="451103" y="48767"/>
                </a:lnTo>
                <a:lnTo>
                  <a:pt x="452627" y="53339"/>
                </a:lnTo>
                <a:lnTo>
                  <a:pt x="452627" y="62483"/>
                </a:lnTo>
                <a:lnTo>
                  <a:pt x="454151" y="88391"/>
                </a:lnTo>
                <a:lnTo>
                  <a:pt x="452627" y="51815"/>
                </a:lnTo>
                <a:lnTo>
                  <a:pt x="454151" y="88391"/>
                </a:lnTo>
                <a:lnTo>
                  <a:pt x="455675" y="103631"/>
                </a:lnTo>
                <a:lnTo>
                  <a:pt x="454152" y="105155"/>
                </a:lnTo>
                <a:lnTo>
                  <a:pt x="453389" y="105917"/>
                </a:lnTo>
                <a:lnTo>
                  <a:pt x="452627" y="106679"/>
                </a:lnTo>
                <a:lnTo>
                  <a:pt x="452627" y="105155"/>
                </a:lnTo>
                <a:lnTo>
                  <a:pt x="444354" y="110816"/>
                </a:lnTo>
                <a:lnTo>
                  <a:pt x="446531" y="109727"/>
                </a:lnTo>
                <a:lnTo>
                  <a:pt x="449579" y="114299"/>
                </a:lnTo>
                <a:lnTo>
                  <a:pt x="454151" y="114299"/>
                </a:lnTo>
                <a:lnTo>
                  <a:pt x="454151" y="106679"/>
                </a:lnTo>
                <a:lnTo>
                  <a:pt x="457199" y="114299"/>
                </a:lnTo>
                <a:lnTo>
                  <a:pt x="461771" y="112775"/>
                </a:lnTo>
                <a:lnTo>
                  <a:pt x="464819" y="108203"/>
                </a:lnTo>
                <a:lnTo>
                  <a:pt x="463295" y="54863"/>
                </a:lnTo>
                <a:lnTo>
                  <a:pt x="463295" y="48767"/>
                </a:lnTo>
                <a:lnTo>
                  <a:pt x="460247" y="44195"/>
                </a:lnTo>
                <a:lnTo>
                  <a:pt x="457199" y="39623"/>
                </a:lnTo>
                <a:lnTo>
                  <a:pt x="452627" y="35051"/>
                </a:lnTo>
                <a:lnTo>
                  <a:pt x="446531" y="33527"/>
                </a:lnTo>
                <a:lnTo>
                  <a:pt x="444246" y="44957"/>
                </a:lnTo>
                <a:lnTo>
                  <a:pt x="446531" y="45719"/>
                </a:lnTo>
                <a:lnTo>
                  <a:pt x="446531" y="44195"/>
                </a:lnTo>
                <a:lnTo>
                  <a:pt x="449579" y="47243"/>
                </a:lnTo>
                <a:close/>
              </a:path>
              <a:path w="1278635" h="141731">
                <a:moveTo>
                  <a:pt x="451103" y="103631"/>
                </a:moveTo>
                <a:lnTo>
                  <a:pt x="446531" y="99059"/>
                </a:lnTo>
                <a:lnTo>
                  <a:pt x="452627" y="105155"/>
                </a:lnTo>
                <a:lnTo>
                  <a:pt x="452627" y="92963"/>
                </a:lnTo>
                <a:lnTo>
                  <a:pt x="446531" y="99059"/>
                </a:lnTo>
                <a:lnTo>
                  <a:pt x="451103" y="103631"/>
                </a:lnTo>
                <a:close/>
              </a:path>
              <a:path w="1278635" h="141731">
                <a:moveTo>
                  <a:pt x="446531" y="109727"/>
                </a:moveTo>
                <a:lnTo>
                  <a:pt x="444354" y="110816"/>
                </a:lnTo>
                <a:lnTo>
                  <a:pt x="445007" y="112775"/>
                </a:lnTo>
                <a:lnTo>
                  <a:pt x="449579" y="114299"/>
                </a:lnTo>
                <a:lnTo>
                  <a:pt x="446531" y="109727"/>
                </a:lnTo>
                <a:close/>
              </a:path>
              <a:path w="1278635" h="141731">
                <a:moveTo>
                  <a:pt x="452627" y="71627"/>
                </a:moveTo>
                <a:lnTo>
                  <a:pt x="437387" y="73151"/>
                </a:lnTo>
                <a:lnTo>
                  <a:pt x="435863" y="82295"/>
                </a:lnTo>
                <a:lnTo>
                  <a:pt x="440436" y="82295"/>
                </a:lnTo>
                <a:lnTo>
                  <a:pt x="440435" y="76199"/>
                </a:lnTo>
                <a:lnTo>
                  <a:pt x="446531" y="82295"/>
                </a:lnTo>
                <a:lnTo>
                  <a:pt x="443483" y="86867"/>
                </a:lnTo>
                <a:lnTo>
                  <a:pt x="440435" y="89915"/>
                </a:lnTo>
                <a:lnTo>
                  <a:pt x="438911" y="91439"/>
                </a:lnTo>
                <a:lnTo>
                  <a:pt x="434339" y="94487"/>
                </a:lnTo>
                <a:lnTo>
                  <a:pt x="435863" y="92963"/>
                </a:lnTo>
                <a:lnTo>
                  <a:pt x="431291" y="94487"/>
                </a:lnTo>
                <a:lnTo>
                  <a:pt x="432815" y="94487"/>
                </a:lnTo>
                <a:lnTo>
                  <a:pt x="429767" y="96011"/>
                </a:lnTo>
                <a:lnTo>
                  <a:pt x="432815" y="103631"/>
                </a:lnTo>
                <a:lnTo>
                  <a:pt x="431291" y="105155"/>
                </a:lnTo>
                <a:lnTo>
                  <a:pt x="428243" y="106679"/>
                </a:lnTo>
                <a:lnTo>
                  <a:pt x="426719" y="115823"/>
                </a:lnTo>
                <a:lnTo>
                  <a:pt x="434339" y="115823"/>
                </a:lnTo>
                <a:lnTo>
                  <a:pt x="434339" y="105155"/>
                </a:lnTo>
                <a:lnTo>
                  <a:pt x="440435" y="103631"/>
                </a:lnTo>
                <a:lnTo>
                  <a:pt x="435863" y="103631"/>
                </a:lnTo>
                <a:lnTo>
                  <a:pt x="437387" y="102107"/>
                </a:lnTo>
                <a:lnTo>
                  <a:pt x="440435" y="100583"/>
                </a:lnTo>
                <a:lnTo>
                  <a:pt x="440435" y="91439"/>
                </a:lnTo>
                <a:lnTo>
                  <a:pt x="452627" y="89746"/>
                </a:lnTo>
                <a:lnTo>
                  <a:pt x="452627" y="73151"/>
                </a:lnTo>
                <a:lnTo>
                  <a:pt x="454151" y="88391"/>
                </a:lnTo>
                <a:lnTo>
                  <a:pt x="452627" y="62483"/>
                </a:lnTo>
                <a:lnTo>
                  <a:pt x="451103" y="53339"/>
                </a:lnTo>
                <a:lnTo>
                  <a:pt x="448055" y="47243"/>
                </a:lnTo>
                <a:lnTo>
                  <a:pt x="444246" y="44957"/>
                </a:lnTo>
                <a:lnTo>
                  <a:pt x="441959" y="44195"/>
                </a:lnTo>
                <a:lnTo>
                  <a:pt x="446531" y="62483"/>
                </a:lnTo>
                <a:lnTo>
                  <a:pt x="452627" y="71627"/>
                </a:lnTo>
                <a:close/>
              </a:path>
              <a:path w="1278635" h="141731">
                <a:moveTo>
                  <a:pt x="417575" y="74675"/>
                </a:moveTo>
                <a:lnTo>
                  <a:pt x="422147" y="73151"/>
                </a:lnTo>
                <a:lnTo>
                  <a:pt x="422147" y="64007"/>
                </a:lnTo>
                <a:lnTo>
                  <a:pt x="416051" y="65531"/>
                </a:lnTo>
                <a:lnTo>
                  <a:pt x="414527" y="77723"/>
                </a:lnTo>
                <a:lnTo>
                  <a:pt x="420623" y="76199"/>
                </a:lnTo>
                <a:lnTo>
                  <a:pt x="419099" y="76199"/>
                </a:lnTo>
                <a:lnTo>
                  <a:pt x="422147" y="73151"/>
                </a:lnTo>
                <a:lnTo>
                  <a:pt x="417575" y="74675"/>
                </a:lnTo>
                <a:close/>
              </a:path>
              <a:path w="1278635" h="141731">
                <a:moveTo>
                  <a:pt x="409955" y="68579"/>
                </a:moveTo>
                <a:lnTo>
                  <a:pt x="409955" y="96011"/>
                </a:lnTo>
                <a:lnTo>
                  <a:pt x="411479" y="112775"/>
                </a:lnTo>
                <a:lnTo>
                  <a:pt x="416051" y="114299"/>
                </a:lnTo>
                <a:lnTo>
                  <a:pt x="420623" y="115823"/>
                </a:lnTo>
                <a:lnTo>
                  <a:pt x="419099" y="103631"/>
                </a:lnTo>
                <a:lnTo>
                  <a:pt x="416051" y="77723"/>
                </a:lnTo>
                <a:lnTo>
                  <a:pt x="413765" y="80009"/>
                </a:lnTo>
                <a:lnTo>
                  <a:pt x="413003" y="82295"/>
                </a:lnTo>
                <a:lnTo>
                  <a:pt x="411479" y="89915"/>
                </a:lnTo>
                <a:lnTo>
                  <a:pt x="411479" y="96011"/>
                </a:lnTo>
                <a:lnTo>
                  <a:pt x="416051" y="102107"/>
                </a:lnTo>
                <a:lnTo>
                  <a:pt x="413003" y="100583"/>
                </a:lnTo>
                <a:lnTo>
                  <a:pt x="414527" y="100583"/>
                </a:lnTo>
                <a:lnTo>
                  <a:pt x="411479" y="99059"/>
                </a:lnTo>
                <a:lnTo>
                  <a:pt x="411479" y="97535"/>
                </a:lnTo>
                <a:lnTo>
                  <a:pt x="409955" y="94487"/>
                </a:lnTo>
                <a:lnTo>
                  <a:pt x="409955" y="68579"/>
                </a:lnTo>
                <a:close/>
              </a:path>
              <a:path w="1278635" h="141731">
                <a:moveTo>
                  <a:pt x="397763" y="89915"/>
                </a:moveTo>
                <a:lnTo>
                  <a:pt x="399287" y="96011"/>
                </a:lnTo>
                <a:lnTo>
                  <a:pt x="400811" y="100583"/>
                </a:lnTo>
                <a:lnTo>
                  <a:pt x="402335" y="105155"/>
                </a:lnTo>
                <a:lnTo>
                  <a:pt x="406907" y="109727"/>
                </a:lnTo>
                <a:lnTo>
                  <a:pt x="411479" y="112775"/>
                </a:lnTo>
                <a:lnTo>
                  <a:pt x="409955" y="96011"/>
                </a:lnTo>
                <a:lnTo>
                  <a:pt x="409955" y="68579"/>
                </a:lnTo>
                <a:lnTo>
                  <a:pt x="405383" y="73151"/>
                </a:lnTo>
                <a:lnTo>
                  <a:pt x="400811" y="77723"/>
                </a:lnTo>
                <a:lnTo>
                  <a:pt x="399287" y="83819"/>
                </a:lnTo>
                <a:lnTo>
                  <a:pt x="397763" y="89915"/>
                </a:lnTo>
                <a:close/>
              </a:path>
              <a:path w="1278635" h="141731">
                <a:moveTo>
                  <a:pt x="405383" y="57911"/>
                </a:moveTo>
                <a:lnTo>
                  <a:pt x="406907" y="48767"/>
                </a:lnTo>
                <a:lnTo>
                  <a:pt x="409955" y="47243"/>
                </a:lnTo>
                <a:lnTo>
                  <a:pt x="412699" y="46329"/>
                </a:lnTo>
                <a:lnTo>
                  <a:pt x="413004" y="46227"/>
                </a:lnTo>
                <a:lnTo>
                  <a:pt x="413003" y="45719"/>
                </a:lnTo>
                <a:lnTo>
                  <a:pt x="414527" y="45719"/>
                </a:lnTo>
                <a:lnTo>
                  <a:pt x="419099" y="44195"/>
                </a:lnTo>
                <a:lnTo>
                  <a:pt x="422147" y="42671"/>
                </a:lnTo>
                <a:lnTo>
                  <a:pt x="431291" y="41147"/>
                </a:lnTo>
                <a:lnTo>
                  <a:pt x="440435" y="42671"/>
                </a:lnTo>
                <a:lnTo>
                  <a:pt x="442613" y="43978"/>
                </a:lnTo>
                <a:lnTo>
                  <a:pt x="443483" y="44195"/>
                </a:lnTo>
                <a:lnTo>
                  <a:pt x="442976" y="44195"/>
                </a:lnTo>
                <a:lnTo>
                  <a:pt x="442613" y="43978"/>
                </a:lnTo>
                <a:lnTo>
                  <a:pt x="438911" y="42671"/>
                </a:lnTo>
                <a:lnTo>
                  <a:pt x="442613" y="43978"/>
                </a:lnTo>
                <a:lnTo>
                  <a:pt x="440435" y="42671"/>
                </a:lnTo>
                <a:lnTo>
                  <a:pt x="437387" y="42671"/>
                </a:lnTo>
                <a:lnTo>
                  <a:pt x="441959" y="44195"/>
                </a:lnTo>
                <a:lnTo>
                  <a:pt x="444246" y="44957"/>
                </a:lnTo>
                <a:lnTo>
                  <a:pt x="446531" y="33527"/>
                </a:lnTo>
                <a:lnTo>
                  <a:pt x="440435" y="32003"/>
                </a:lnTo>
                <a:lnTo>
                  <a:pt x="423671" y="32003"/>
                </a:lnTo>
                <a:lnTo>
                  <a:pt x="416051" y="33527"/>
                </a:lnTo>
                <a:lnTo>
                  <a:pt x="409955" y="36575"/>
                </a:lnTo>
                <a:lnTo>
                  <a:pt x="406907" y="38099"/>
                </a:lnTo>
                <a:lnTo>
                  <a:pt x="403859" y="39623"/>
                </a:lnTo>
                <a:lnTo>
                  <a:pt x="402335" y="44195"/>
                </a:lnTo>
                <a:lnTo>
                  <a:pt x="402335" y="54863"/>
                </a:lnTo>
                <a:lnTo>
                  <a:pt x="405383" y="57911"/>
                </a:lnTo>
                <a:close/>
              </a:path>
              <a:path w="1278635" h="141731">
                <a:moveTo>
                  <a:pt x="454151" y="103631"/>
                </a:moveTo>
                <a:lnTo>
                  <a:pt x="453389" y="105917"/>
                </a:lnTo>
                <a:lnTo>
                  <a:pt x="454152" y="105155"/>
                </a:lnTo>
                <a:lnTo>
                  <a:pt x="455675" y="103631"/>
                </a:lnTo>
                <a:lnTo>
                  <a:pt x="454151" y="88391"/>
                </a:lnTo>
                <a:lnTo>
                  <a:pt x="452627" y="73151"/>
                </a:lnTo>
                <a:lnTo>
                  <a:pt x="452627" y="89746"/>
                </a:lnTo>
                <a:lnTo>
                  <a:pt x="454151" y="103631"/>
                </a:lnTo>
                <a:close/>
              </a:path>
              <a:path w="1278635" h="141731">
                <a:moveTo>
                  <a:pt x="428243" y="106679"/>
                </a:moveTo>
                <a:lnTo>
                  <a:pt x="431291" y="105155"/>
                </a:lnTo>
                <a:lnTo>
                  <a:pt x="432815" y="103631"/>
                </a:lnTo>
                <a:lnTo>
                  <a:pt x="426719" y="105155"/>
                </a:lnTo>
                <a:lnTo>
                  <a:pt x="423671" y="105155"/>
                </a:lnTo>
                <a:lnTo>
                  <a:pt x="428243" y="106679"/>
                </a:lnTo>
                <a:close/>
              </a:path>
              <a:path w="1278635" h="141731">
                <a:moveTo>
                  <a:pt x="423671" y="94487"/>
                </a:moveTo>
                <a:lnTo>
                  <a:pt x="426719" y="96011"/>
                </a:lnTo>
                <a:lnTo>
                  <a:pt x="423290" y="93725"/>
                </a:lnTo>
                <a:lnTo>
                  <a:pt x="422147" y="92963"/>
                </a:lnTo>
                <a:lnTo>
                  <a:pt x="423671" y="94487"/>
                </a:lnTo>
                <a:close/>
              </a:path>
              <a:path w="1278635" h="141731">
                <a:moveTo>
                  <a:pt x="1139951" y="62483"/>
                </a:moveTo>
                <a:lnTo>
                  <a:pt x="1141475" y="60960"/>
                </a:lnTo>
                <a:lnTo>
                  <a:pt x="1140713" y="43053"/>
                </a:lnTo>
                <a:lnTo>
                  <a:pt x="1141475" y="42671"/>
                </a:lnTo>
                <a:lnTo>
                  <a:pt x="1140713" y="40766"/>
                </a:lnTo>
                <a:lnTo>
                  <a:pt x="1144523" y="32003"/>
                </a:lnTo>
                <a:lnTo>
                  <a:pt x="1136903" y="32003"/>
                </a:lnTo>
                <a:lnTo>
                  <a:pt x="1138427" y="44195"/>
                </a:lnTo>
                <a:lnTo>
                  <a:pt x="1139951" y="131063"/>
                </a:lnTo>
                <a:lnTo>
                  <a:pt x="1141475" y="131063"/>
                </a:lnTo>
                <a:lnTo>
                  <a:pt x="1141475" y="89915"/>
                </a:lnTo>
                <a:lnTo>
                  <a:pt x="1149095" y="96011"/>
                </a:lnTo>
                <a:lnTo>
                  <a:pt x="1153667" y="100583"/>
                </a:lnTo>
                <a:lnTo>
                  <a:pt x="1159763" y="103631"/>
                </a:lnTo>
                <a:lnTo>
                  <a:pt x="1163029" y="104285"/>
                </a:lnTo>
                <a:lnTo>
                  <a:pt x="1163574" y="104393"/>
                </a:lnTo>
                <a:lnTo>
                  <a:pt x="1162811" y="103631"/>
                </a:lnTo>
                <a:lnTo>
                  <a:pt x="1164335" y="94487"/>
                </a:lnTo>
                <a:lnTo>
                  <a:pt x="1159763" y="91439"/>
                </a:lnTo>
                <a:lnTo>
                  <a:pt x="1161287" y="92963"/>
                </a:lnTo>
                <a:lnTo>
                  <a:pt x="1159763" y="102107"/>
                </a:lnTo>
                <a:lnTo>
                  <a:pt x="1161287" y="103631"/>
                </a:lnTo>
                <a:lnTo>
                  <a:pt x="1155191" y="100583"/>
                </a:lnTo>
                <a:lnTo>
                  <a:pt x="1156715" y="100583"/>
                </a:lnTo>
                <a:lnTo>
                  <a:pt x="1141475" y="86867"/>
                </a:lnTo>
                <a:lnTo>
                  <a:pt x="1141475" y="60960"/>
                </a:lnTo>
                <a:lnTo>
                  <a:pt x="1139951" y="62483"/>
                </a:lnTo>
                <a:lnTo>
                  <a:pt x="1139951" y="39623"/>
                </a:lnTo>
                <a:lnTo>
                  <a:pt x="1139951" y="62483"/>
                </a:lnTo>
                <a:close/>
              </a:path>
              <a:path w="1278635" h="141731">
                <a:moveTo>
                  <a:pt x="1141475" y="42671"/>
                </a:moveTo>
                <a:lnTo>
                  <a:pt x="1140713" y="43053"/>
                </a:lnTo>
                <a:lnTo>
                  <a:pt x="1141475" y="60960"/>
                </a:lnTo>
                <a:lnTo>
                  <a:pt x="1156715" y="100583"/>
                </a:lnTo>
                <a:lnTo>
                  <a:pt x="1152143" y="83819"/>
                </a:lnTo>
                <a:lnTo>
                  <a:pt x="1152143" y="64007"/>
                </a:lnTo>
                <a:lnTo>
                  <a:pt x="1153667" y="60959"/>
                </a:lnTo>
                <a:lnTo>
                  <a:pt x="1155191" y="47243"/>
                </a:lnTo>
                <a:lnTo>
                  <a:pt x="1152143" y="48767"/>
                </a:lnTo>
                <a:lnTo>
                  <a:pt x="1151440" y="48533"/>
                </a:lnTo>
                <a:lnTo>
                  <a:pt x="1152144" y="48005"/>
                </a:lnTo>
                <a:lnTo>
                  <a:pt x="1152143" y="39623"/>
                </a:lnTo>
                <a:lnTo>
                  <a:pt x="1155191" y="35051"/>
                </a:lnTo>
                <a:lnTo>
                  <a:pt x="1151534" y="37795"/>
                </a:lnTo>
                <a:lnTo>
                  <a:pt x="1150619" y="35051"/>
                </a:lnTo>
                <a:lnTo>
                  <a:pt x="1149095" y="39623"/>
                </a:lnTo>
                <a:lnTo>
                  <a:pt x="1144523" y="32003"/>
                </a:lnTo>
                <a:lnTo>
                  <a:pt x="1140713" y="40766"/>
                </a:lnTo>
                <a:lnTo>
                  <a:pt x="1141475" y="42671"/>
                </a:lnTo>
                <a:lnTo>
                  <a:pt x="1141476" y="43433"/>
                </a:lnTo>
                <a:lnTo>
                  <a:pt x="1146047" y="53339"/>
                </a:lnTo>
                <a:lnTo>
                  <a:pt x="1149095" y="50291"/>
                </a:lnTo>
                <a:lnTo>
                  <a:pt x="1142999" y="45719"/>
                </a:lnTo>
                <a:lnTo>
                  <a:pt x="1142999" y="44195"/>
                </a:lnTo>
                <a:lnTo>
                  <a:pt x="1141476" y="41909"/>
                </a:lnTo>
                <a:lnTo>
                  <a:pt x="1141475" y="39623"/>
                </a:lnTo>
                <a:lnTo>
                  <a:pt x="1142999" y="44195"/>
                </a:lnTo>
                <a:lnTo>
                  <a:pt x="1142999" y="45719"/>
                </a:lnTo>
                <a:lnTo>
                  <a:pt x="1149095" y="50291"/>
                </a:lnTo>
                <a:lnTo>
                  <a:pt x="1146047" y="53339"/>
                </a:lnTo>
                <a:lnTo>
                  <a:pt x="1141475" y="57911"/>
                </a:lnTo>
                <a:lnTo>
                  <a:pt x="1141475" y="42671"/>
                </a:lnTo>
                <a:close/>
              </a:path>
              <a:path w="1278635" h="141731">
                <a:moveTo>
                  <a:pt x="1251203" y="54863"/>
                </a:moveTo>
                <a:lnTo>
                  <a:pt x="1252727" y="56387"/>
                </a:lnTo>
                <a:lnTo>
                  <a:pt x="1254251" y="44195"/>
                </a:lnTo>
                <a:lnTo>
                  <a:pt x="1254760" y="60959"/>
                </a:lnTo>
                <a:lnTo>
                  <a:pt x="1255775" y="62483"/>
                </a:lnTo>
                <a:lnTo>
                  <a:pt x="1254760" y="60959"/>
                </a:lnTo>
                <a:lnTo>
                  <a:pt x="1254251" y="60959"/>
                </a:lnTo>
                <a:lnTo>
                  <a:pt x="1255775" y="67055"/>
                </a:lnTo>
                <a:lnTo>
                  <a:pt x="1255775" y="64007"/>
                </a:lnTo>
                <a:lnTo>
                  <a:pt x="1260347" y="60959"/>
                </a:lnTo>
                <a:lnTo>
                  <a:pt x="1258823" y="47243"/>
                </a:lnTo>
                <a:lnTo>
                  <a:pt x="1255013" y="44195"/>
                </a:lnTo>
                <a:lnTo>
                  <a:pt x="1252727" y="42671"/>
                </a:lnTo>
                <a:lnTo>
                  <a:pt x="1248155" y="41147"/>
                </a:lnTo>
                <a:lnTo>
                  <a:pt x="1243583" y="30479"/>
                </a:lnTo>
                <a:lnTo>
                  <a:pt x="1235963" y="32003"/>
                </a:lnTo>
                <a:lnTo>
                  <a:pt x="1228343" y="33527"/>
                </a:lnTo>
                <a:lnTo>
                  <a:pt x="1222247" y="38099"/>
                </a:lnTo>
                <a:lnTo>
                  <a:pt x="1223771" y="51816"/>
                </a:lnTo>
                <a:lnTo>
                  <a:pt x="1224533" y="50292"/>
                </a:lnTo>
                <a:lnTo>
                  <a:pt x="1223771" y="50291"/>
                </a:lnTo>
                <a:lnTo>
                  <a:pt x="1224914" y="49530"/>
                </a:lnTo>
                <a:lnTo>
                  <a:pt x="1225295" y="50291"/>
                </a:lnTo>
                <a:lnTo>
                  <a:pt x="1223771" y="60959"/>
                </a:lnTo>
                <a:lnTo>
                  <a:pt x="1222030" y="55299"/>
                </a:lnTo>
                <a:lnTo>
                  <a:pt x="1220723" y="57911"/>
                </a:lnTo>
                <a:lnTo>
                  <a:pt x="1218285" y="70103"/>
                </a:lnTo>
                <a:lnTo>
                  <a:pt x="1229867" y="68579"/>
                </a:lnTo>
                <a:lnTo>
                  <a:pt x="1231391" y="62483"/>
                </a:lnTo>
                <a:lnTo>
                  <a:pt x="1232001" y="60960"/>
                </a:lnTo>
                <a:lnTo>
                  <a:pt x="1231137" y="60960"/>
                </a:lnTo>
                <a:lnTo>
                  <a:pt x="1228343" y="47243"/>
                </a:lnTo>
                <a:lnTo>
                  <a:pt x="1225295" y="48767"/>
                </a:lnTo>
                <a:lnTo>
                  <a:pt x="1232915" y="42671"/>
                </a:lnTo>
                <a:lnTo>
                  <a:pt x="1237487" y="41147"/>
                </a:lnTo>
                <a:lnTo>
                  <a:pt x="1243583" y="41147"/>
                </a:lnTo>
                <a:lnTo>
                  <a:pt x="1249679" y="42671"/>
                </a:lnTo>
                <a:lnTo>
                  <a:pt x="1251203" y="42671"/>
                </a:lnTo>
                <a:lnTo>
                  <a:pt x="1249679" y="42671"/>
                </a:lnTo>
                <a:lnTo>
                  <a:pt x="1251203" y="54863"/>
                </a:lnTo>
                <a:close/>
              </a:path>
              <a:path w="1278635" h="141731">
                <a:moveTo>
                  <a:pt x="960119" y="42671"/>
                </a:moveTo>
                <a:lnTo>
                  <a:pt x="954023" y="38099"/>
                </a:lnTo>
                <a:lnTo>
                  <a:pt x="947927" y="33527"/>
                </a:lnTo>
                <a:lnTo>
                  <a:pt x="950975" y="48767"/>
                </a:lnTo>
                <a:lnTo>
                  <a:pt x="954023" y="53339"/>
                </a:lnTo>
                <a:lnTo>
                  <a:pt x="955547" y="57911"/>
                </a:lnTo>
                <a:lnTo>
                  <a:pt x="957071" y="64007"/>
                </a:lnTo>
                <a:lnTo>
                  <a:pt x="957071" y="68579"/>
                </a:lnTo>
                <a:lnTo>
                  <a:pt x="956309" y="70103"/>
                </a:lnTo>
                <a:lnTo>
                  <a:pt x="955547" y="70103"/>
                </a:lnTo>
                <a:lnTo>
                  <a:pt x="955547" y="73151"/>
                </a:lnTo>
                <a:lnTo>
                  <a:pt x="918971" y="76199"/>
                </a:lnTo>
                <a:lnTo>
                  <a:pt x="907334" y="73151"/>
                </a:lnTo>
                <a:lnTo>
                  <a:pt x="909827" y="86867"/>
                </a:lnTo>
                <a:lnTo>
                  <a:pt x="912875" y="82295"/>
                </a:lnTo>
                <a:lnTo>
                  <a:pt x="958595" y="82295"/>
                </a:lnTo>
                <a:lnTo>
                  <a:pt x="961643" y="80771"/>
                </a:lnTo>
                <a:lnTo>
                  <a:pt x="958595" y="70103"/>
                </a:lnTo>
                <a:lnTo>
                  <a:pt x="957071" y="70103"/>
                </a:lnTo>
                <a:lnTo>
                  <a:pt x="958595" y="70103"/>
                </a:lnTo>
                <a:lnTo>
                  <a:pt x="957071" y="62483"/>
                </a:lnTo>
                <a:lnTo>
                  <a:pt x="960119" y="42671"/>
                </a:lnTo>
                <a:close/>
              </a:path>
              <a:path w="1278635" h="141731">
                <a:moveTo>
                  <a:pt x="932687" y="42671"/>
                </a:moveTo>
                <a:lnTo>
                  <a:pt x="928115" y="42671"/>
                </a:lnTo>
                <a:lnTo>
                  <a:pt x="923543" y="54863"/>
                </a:lnTo>
                <a:lnTo>
                  <a:pt x="922019" y="56387"/>
                </a:lnTo>
                <a:lnTo>
                  <a:pt x="922019" y="44195"/>
                </a:lnTo>
                <a:lnTo>
                  <a:pt x="920241" y="60960"/>
                </a:lnTo>
                <a:lnTo>
                  <a:pt x="920495" y="59435"/>
                </a:lnTo>
                <a:lnTo>
                  <a:pt x="921105" y="60960"/>
                </a:lnTo>
                <a:lnTo>
                  <a:pt x="923326" y="55408"/>
                </a:lnTo>
                <a:lnTo>
                  <a:pt x="928115" y="51815"/>
                </a:lnTo>
                <a:lnTo>
                  <a:pt x="934211" y="51815"/>
                </a:lnTo>
                <a:lnTo>
                  <a:pt x="932687" y="42671"/>
                </a:lnTo>
                <a:close/>
              </a:path>
              <a:path w="1278635" h="141731">
                <a:moveTo>
                  <a:pt x="949451" y="48767"/>
                </a:moveTo>
                <a:lnTo>
                  <a:pt x="947927" y="47243"/>
                </a:lnTo>
                <a:lnTo>
                  <a:pt x="943355" y="44195"/>
                </a:lnTo>
                <a:lnTo>
                  <a:pt x="943355" y="60959"/>
                </a:lnTo>
                <a:lnTo>
                  <a:pt x="943355" y="59435"/>
                </a:lnTo>
                <a:lnTo>
                  <a:pt x="943864" y="60959"/>
                </a:lnTo>
                <a:lnTo>
                  <a:pt x="944879" y="64007"/>
                </a:lnTo>
                <a:lnTo>
                  <a:pt x="944879" y="67055"/>
                </a:lnTo>
                <a:lnTo>
                  <a:pt x="921105" y="60960"/>
                </a:lnTo>
                <a:lnTo>
                  <a:pt x="920495" y="59435"/>
                </a:lnTo>
                <a:lnTo>
                  <a:pt x="920495" y="60960"/>
                </a:lnTo>
                <a:lnTo>
                  <a:pt x="920241" y="60960"/>
                </a:lnTo>
                <a:lnTo>
                  <a:pt x="920495" y="62483"/>
                </a:lnTo>
                <a:lnTo>
                  <a:pt x="955547" y="70103"/>
                </a:lnTo>
                <a:lnTo>
                  <a:pt x="949451" y="60959"/>
                </a:lnTo>
                <a:lnTo>
                  <a:pt x="944879" y="62483"/>
                </a:lnTo>
                <a:lnTo>
                  <a:pt x="949451" y="60959"/>
                </a:lnTo>
                <a:lnTo>
                  <a:pt x="949451" y="48767"/>
                </a:lnTo>
                <a:close/>
              </a:path>
              <a:path w="1278635" h="141731">
                <a:moveTo>
                  <a:pt x="955547" y="70103"/>
                </a:moveTo>
                <a:lnTo>
                  <a:pt x="955547" y="62483"/>
                </a:lnTo>
                <a:lnTo>
                  <a:pt x="954023" y="56387"/>
                </a:lnTo>
                <a:lnTo>
                  <a:pt x="952499" y="51815"/>
                </a:lnTo>
                <a:lnTo>
                  <a:pt x="950975" y="50291"/>
                </a:lnTo>
                <a:lnTo>
                  <a:pt x="949451" y="48767"/>
                </a:lnTo>
                <a:lnTo>
                  <a:pt x="949451" y="60959"/>
                </a:lnTo>
                <a:lnTo>
                  <a:pt x="955547" y="70103"/>
                </a:lnTo>
                <a:close/>
              </a:path>
              <a:path w="1278635" h="141731">
                <a:moveTo>
                  <a:pt x="944879" y="67055"/>
                </a:moveTo>
                <a:lnTo>
                  <a:pt x="944879" y="64007"/>
                </a:lnTo>
                <a:lnTo>
                  <a:pt x="943864" y="60959"/>
                </a:lnTo>
                <a:lnTo>
                  <a:pt x="921105" y="60960"/>
                </a:lnTo>
                <a:lnTo>
                  <a:pt x="944879" y="67055"/>
                </a:lnTo>
                <a:close/>
              </a:path>
              <a:path w="1278635" h="141731">
                <a:moveTo>
                  <a:pt x="918971" y="68579"/>
                </a:moveTo>
                <a:lnTo>
                  <a:pt x="955547" y="70103"/>
                </a:lnTo>
                <a:lnTo>
                  <a:pt x="920495" y="62483"/>
                </a:lnTo>
                <a:lnTo>
                  <a:pt x="920241" y="60960"/>
                </a:lnTo>
                <a:lnTo>
                  <a:pt x="912875" y="60959"/>
                </a:lnTo>
                <a:lnTo>
                  <a:pt x="918971" y="68579"/>
                </a:lnTo>
                <a:close/>
              </a:path>
              <a:path w="1278635" h="141731">
                <a:moveTo>
                  <a:pt x="957071" y="62483"/>
                </a:moveTo>
                <a:lnTo>
                  <a:pt x="958595" y="70103"/>
                </a:lnTo>
                <a:lnTo>
                  <a:pt x="961643" y="80771"/>
                </a:lnTo>
                <a:lnTo>
                  <a:pt x="964691" y="79247"/>
                </a:lnTo>
                <a:lnTo>
                  <a:pt x="967739" y="74675"/>
                </a:lnTo>
                <a:lnTo>
                  <a:pt x="967739" y="60959"/>
                </a:lnTo>
                <a:lnTo>
                  <a:pt x="966215" y="54863"/>
                </a:lnTo>
                <a:lnTo>
                  <a:pt x="963167" y="48767"/>
                </a:lnTo>
                <a:lnTo>
                  <a:pt x="960119" y="42671"/>
                </a:lnTo>
                <a:lnTo>
                  <a:pt x="957071" y="62483"/>
                </a:lnTo>
                <a:close/>
              </a:path>
              <a:path w="1278635" h="141731">
                <a:moveTo>
                  <a:pt x="947927" y="33527"/>
                </a:moveTo>
                <a:lnTo>
                  <a:pt x="943660" y="43891"/>
                </a:lnTo>
                <a:lnTo>
                  <a:pt x="944879" y="44195"/>
                </a:lnTo>
                <a:lnTo>
                  <a:pt x="946403" y="45719"/>
                </a:lnTo>
                <a:lnTo>
                  <a:pt x="944117" y="44195"/>
                </a:lnTo>
                <a:lnTo>
                  <a:pt x="943660" y="43891"/>
                </a:lnTo>
                <a:lnTo>
                  <a:pt x="940307" y="42671"/>
                </a:lnTo>
                <a:lnTo>
                  <a:pt x="943660" y="43891"/>
                </a:lnTo>
                <a:lnTo>
                  <a:pt x="947927" y="33527"/>
                </a:lnTo>
                <a:lnTo>
                  <a:pt x="941831" y="32003"/>
                </a:lnTo>
                <a:lnTo>
                  <a:pt x="941831" y="42671"/>
                </a:lnTo>
                <a:lnTo>
                  <a:pt x="938783" y="42671"/>
                </a:lnTo>
                <a:lnTo>
                  <a:pt x="935735" y="51815"/>
                </a:lnTo>
                <a:lnTo>
                  <a:pt x="938783" y="42671"/>
                </a:lnTo>
                <a:lnTo>
                  <a:pt x="932687" y="41147"/>
                </a:lnTo>
                <a:lnTo>
                  <a:pt x="926591" y="41147"/>
                </a:lnTo>
                <a:lnTo>
                  <a:pt x="922019" y="42671"/>
                </a:lnTo>
                <a:lnTo>
                  <a:pt x="920495" y="44195"/>
                </a:lnTo>
                <a:lnTo>
                  <a:pt x="917447" y="47243"/>
                </a:lnTo>
                <a:lnTo>
                  <a:pt x="914399" y="50291"/>
                </a:lnTo>
                <a:lnTo>
                  <a:pt x="914018" y="49529"/>
                </a:lnTo>
                <a:lnTo>
                  <a:pt x="913637" y="50291"/>
                </a:lnTo>
                <a:lnTo>
                  <a:pt x="912875" y="50291"/>
                </a:lnTo>
                <a:lnTo>
                  <a:pt x="912876" y="51815"/>
                </a:lnTo>
                <a:lnTo>
                  <a:pt x="909827" y="57911"/>
                </a:lnTo>
                <a:lnTo>
                  <a:pt x="907389" y="70103"/>
                </a:lnTo>
                <a:lnTo>
                  <a:pt x="906779" y="70103"/>
                </a:lnTo>
                <a:lnTo>
                  <a:pt x="907070" y="71700"/>
                </a:lnTo>
                <a:lnTo>
                  <a:pt x="906779" y="73151"/>
                </a:lnTo>
                <a:lnTo>
                  <a:pt x="907334" y="73151"/>
                </a:lnTo>
                <a:lnTo>
                  <a:pt x="918971" y="76199"/>
                </a:lnTo>
                <a:lnTo>
                  <a:pt x="955547" y="73151"/>
                </a:lnTo>
                <a:lnTo>
                  <a:pt x="955547" y="70103"/>
                </a:lnTo>
                <a:lnTo>
                  <a:pt x="918971" y="68579"/>
                </a:lnTo>
                <a:lnTo>
                  <a:pt x="912875" y="60959"/>
                </a:lnTo>
                <a:lnTo>
                  <a:pt x="920241" y="60960"/>
                </a:lnTo>
                <a:lnTo>
                  <a:pt x="922019" y="44195"/>
                </a:lnTo>
                <a:lnTo>
                  <a:pt x="922019" y="56387"/>
                </a:lnTo>
                <a:lnTo>
                  <a:pt x="923543" y="54863"/>
                </a:lnTo>
                <a:lnTo>
                  <a:pt x="928115" y="42671"/>
                </a:lnTo>
                <a:lnTo>
                  <a:pt x="926591" y="42671"/>
                </a:lnTo>
                <a:lnTo>
                  <a:pt x="932687" y="42671"/>
                </a:lnTo>
                <a:lnTo>
                  <a:pt x="934211" y="51815"/>
                </a:lnTo>
                <a:lnTo>
                  <a:pt x="938783" y="53339"/>
                </a:lnTo>
                <a:lnTo>
                  <a:pt x="937259" y="53339"/>
                </a:lnTo>
                <a:lnTo>
                  <a:pt x="940307" y="54863"/>
                </a:lnTo>
                <a:lnTo>
                  <a:pt x="941831" y="56387"/>
                </a:lnTo>
                <a:lnTo>
                  <a:pt x="943355" y="60959"/>
                </a:lnTo>
                <a:lnTo>
                  <a:pt x="943355" y="44195"/>
                </a:lnTo>
                <a:lnTo>
                  <a:pt x="947927" y="47243"/>
                </a:lnTo>
                <a:lnTo>
                  <a:pt x="947927" y="45719"/>
                </a:lnTo>
                <a:lnTo>
                  <a:pt x="950975" y="50291"/>
                </a:lnTo>
                <a:lnTo>
                  <a:pt x="950975" y="48767"/>
                </a:lnTo>
                <a:lnTo>
                  <a:pt x="947927" y="33527"/>
                </a:lnTo>
                <a:close/>
              </a:path>
              <a:path w="1278635" h="141731">
                <a:moveTo>
                  <a:pt x="906779" y="65531"/>
                </a:moveTo>
                <a:lnTo>
                  <a:pt x="906779" y="82295"/>
                </a:lnTo>
                <a:lnTo>
                  <a:pt x="911351" y="109727"/>
                </a:lnTo>
                <a:lnTo>
                  <a:pt x="909827" y="92963"/>
                </a:lnTo>
                <a:lnTo>
                  <a:pt x="911351" y="109727"/>
                </a:lnTo>
                <a:lnTo>
                  <a:pt x="911351" y="94487"/>
                </a:lnTo>
                <a:lnTo>
                  <a:pt x="908303" y="88391"/>
                </a:lnTo>
                <a:lnTo>
                  <a:pt x="906779" y="80771"/>
                </a:lnTo>
                <a:lnTo>
                  <a:pt x="906779" y="67055"/>
                </a:lnTo>
                <a:lnTo>
                  <a:pt x="908303" y="59435"/>
                </a:lnTo>
                <a:lnTo>
                  <a:pt x="906779" y="65531"/>
                </a:lnTo>
                <a:close/>
              </a:path>
              <a:path w="1278635" h="141731">
                <a:moveTo>
                  <a:pt x="947927" y="92963"/>
                </a:moveTo>
                <a:lnTo>
                  <a:pt x="949451" y="92963"/>
                </a:lnTo>
                <a:lnTo>
                  <a:pt x="954023" y="100583"/>
                </a:lnTo>
                <a:lnTo>
                  <a:pt x="954023" y="99059"/>
                </a:lnTo>
                <a:lnTo>
                  <a:pt x="955547" y="100583"/>
                </a:lnTo>
                <a:lnTo>
                  <a:pt x="954023" y="100583"/>
                </a:lnTo>
                <a:lnTo>
                  <a:pt x="949451" y="102107"/>
                </a:lnTo>
                <a:lnTo>
                  <a:pt x="943355" y="103631"/>
                </a:lnTo>
                <a:lnTo>
                  <a:pt x="934211" y="105155"/>
                </a:lnTo>
                <a:lnTo>
                  <a:pt x="926591" y="103631"/>
                </a:lnTo>
                <a:lnTo>
                  <a:pt x="928115" y="103631"/>
                </a:lnTo>
                <a:lnTo>
                  <a:pt x="920495" y="86867"/>
                </a:lnTo>
                <a:lnTo>
                  <a:pt x="920495" y="102107"/>
                </a:lnTo>
                <a:lnTo>
                  <a:pt x="919988" y="82295"/>
                </a:lnTo>
                <a:lnTo>
                  <a:pt x="912875" y="82295"/>
                </a:lnTo>
                <a:lnTo>
                  <a:pt x="909827" y="86867"/>
                </a:lnTo>
                <a:lnTo>
                  <a:pt x="911351" y="92963"/>
                </a:lnTo>
                <a:lnTo>
                  <a:pt x="914399" y="97535"/>
                </a:lnTo>
                <a:lnTo>
                  <a:pt x="917447" y="100583"/>
                </a:lnTo>
                <a:lnTo>
                  <a:pt x="920495" y="102107"/>
                </a:lnTo>
                <a:lnTo>
                  <a:pt x="923543" y="103631"/>
                </a:lnTo>
                <a:lnTo>
                  <a:pt x="928115" y="105155"/>
                </a:lnTo>
                <a:lnTo>
                  <a:pt x="935735" y="106679"/>
                </a:lnTo>
                <a:lnTo>
                  <a:pt x="944879" y="105155"/>
                </a:lnTo>
                <a:lnTo>
                  <a:pt x="952499" y="103631"/>
                </a:lnTo>
                <a:lnTo>
                  <a:pt x="952499" y="112775"/>
                </a:lnTo>
                <a:lnTo>
                  <a:pt x="958595" y="111251"/>
                </a:lnTo>
                <a:lnTo>
                  <a:pt x="961643" y="109727"/>
                </a:lnTo>
                <a:lnTo>
                  <a:pt x="958595" y="100583"/>
                </a:lnTo>
                <a:lnTo>
                  <a:pt x="957071" y="100583"/>
                </a:lnTo>
                <a:lnTo>
                  <a:pt x="955040" y="99567"/>
                </a:lnTo>
                <a:lnTo>
                  <a:pt x="954023" y="97535"/>
                </a:lnTo>
                <a:lnTo>
                  <a:pt x="952499" y="91439"/>
                </a:lnTo>
                <a:lnTo>
                  <a:pt x="947927" y="92963"/>
                </a:lnTo>
                <a:close/>
              </a:path>
              <a:path w="1278635" h="141731">
                <a:moveTo>
                  <a:pt x="920495" y="85343"/>
                </a:moveTo>
                <a:lnTo>
                  <a:pt x="919988" y="82295"/>
                </a:lnTo>
                <a:lnTo>
                  <a:pt x="920495" y="102107"/>
                </a:lnTo>
                <a:lnTo>
                  <a:pt x="920495" y="86867"/>
                </a:lnTo>
                <a:lnTo>
                  <a:pt x="922019" y="88391"/>
                </a:lnTo>
                <a:lnTo>
                  <a:pt x="920495" y="83819"/>
                </a:lnTo>
                <a:lnTo>
                  <a:pt x="920495" y="85343"/>
                </a:lnTo>
                <a:close/>
              </a:path>
              <a:path w="1278635" h="141731">
                <a:moveTo>
                  <a:pt x="941831" y="94487"/>
                </a:moveTo>
                <a:lnTo>
                  <a:pt x="931163" y="94487"/>
                </a:lnTo>
                <a:lnTo>
                  <a:pt x="926591" y="92963"/>
                </a:lnTo>
                <a:lnTo>
                  <a:pt x="928115" y="94487"/>
                </a:lnTo>
                <a:lnTo>
                  <a:pt x="923543" y="91439"/>
                </a:lnTo>
                <a:lnTo>
                  <a:pt x="925067" y="92963"/>
                </a:lnTo>
                <a:lnTo>
                  <a:pt x="922019" y="89915"/>
                </a:lnTo>
                <a:lnTo>
                  <a:pt x="923543" y="91439"/>
                </a:lnTo>
                <a:lnTo>
                  <a:pt x="920495" y="86867"/>
                </a:lnTo>
                <a:lnTo>
                  <a:pt x="928115" y="103631"/>
                </a:lnTo>
                <a:lnTo>
                  <a:pt x="926591" y="103631"/>
                </a:lnTo>
                <a:lnTo>
                  <a:pt x="934211" y="105155"/>
                </a:lnTo>
                <a:lnTo>
                  <a:pt x="929639" y="94487"/>
                </a:lnTo>
                <a:lnTo>
                  <a:pt x="934211" y="105155"/>
                </a:lnTo>
                <a:lnTo>
                  <a:pt x="941831" y="103631"/>
                </a:lnTo>
                <a:lnTo>
                  <a:pt x="941831" y="94487"/>
                </a:lnTo>
                <a:close/>
              </a:path>
              <a:path w="1278635" h="141731">
                <a:moveTo>
                  <a:pt x="934211" y="105155"/>
                </a:moveTo>
                <a:lnTo>
                  <a:pt x="943355" y="103631"/>
                </a:lnTo>
                <a:lnTo>
                  <a:pt x="949451" y="102107"/>
                </a:lnTo>
                <a:lnTo>
                  <a:pt x="943355" y="94487"/>
                </a:lnTo>
                <a:lnTo>
                  <a:pt x="949451" y="102107"/>
                </a:lnTo>
                <a:lnTo>
                  <a:pt x="954023" y="100583"/>
                </a:lnTo>
                <a:lnTo>
                  <a:pt x="949451" y="92963"/>
                </a:lnTo>
                <a:lnTo>
                  <a:pt x="941831" y="94487"/>
                </a:lnTo>
                <a:lnTo>
                  <a:pt x="941831" y="103631"/>
                </a:lnTo>
                <a:lnTo>
                  <a:pt x="934211" y="105155"/>
                </a:lnTo>
                <a:close/>
              </a:path>
              <a:path w="1278635" h="141731">
                <a:moveTo>
                  <a:pt x="957071" y="89915"/>
                </a:moveTo>
                <a:lnTo>
                  <a:pt x="952499" y="91439"/>
                </a:lnTo>
                <a:lnTo>
                  <a:pt x="954023" y="97535"/>
                </a:lnTo>
                <a:lnTo>
                  <a:pt x="955040" y="99567"/>
                </a:lnTo>
                <a:lnTo>
                  <a:pt x="957071" y="100583"/>
                </a:lnTo>
                <a:lnTo>
                  <a:pt x="958595" y="100583"/>
                </a:lnTo>
                <a:lnTo>
                  <a:pt x="961643" y="109727"/>
                </a:lnTo>
                <a:lnTo>
                  <a:pt x="963167" y="106679"/>
                </a:lnTo>
                <a:lnTo>
                  <a:pt x="964691" y="105155"/>
                </a:lnTo>
                <a:lnTo>
                  <a:pt x="964691" y="94487"/>
                </a:lnTo>
                <a:lnTo>
                  <a:pt x="961643" y="91439"/>
                </a:lnTo>
                <a:lnTo>
                  <a:pt x="957071" y="89915"/>
                </a:lnTo>
                <a:close/>
              </a:path>
              <a:path w="1278635" h="141731">
                <a:moveTo>
                  <a:pt x="920495" y="102107"/>
                </a:moveTo>
                <a:lnTo>
                  <a:pt x="922019" y="103631"/>
                </a:lnTo>
                <a:lnTo>
                  <a:pt x="915923" y="100583"/>
                </a:lnTo>
                <a:lnTo>
                  <a:pt x="912875" y="97535"/>
                </a:lnTo>
                <a:lnTo>
                  <a:pt x="911351" y="94487"/>
                </a:lnTo>
                <a:lnTo>
                  <a:pt x="911351" y="109727"/>
                </a:lnTo>
                <a:lnTo>
                  <a:pt x="917447" y="112775"/>
                </a:lnTo>
                <a:lnTo>
                  <a:pt x="925067" y="115823"/>
                </a:lnTo>
                <a:lnTo>
                  <a:pt x="943355" y="115823"/>
                </a:lnTo>
                <a:lnTo>
                  <a:pt x="952499" y="112775"/>
                </a:lnTo>
                <a:lnTo>
                  <a:pt x="952499" y="103631"/>
                </a:lnTo>
                <a:lnTo>
                  <a:pt x="944879" y="105155"/>
                </a:lnTo>
                <a:lnTo>
                  <a:pt x="935735" y="106679"/>
                </a:lnTo>
                <a:lnTo>
                  <a:pt x="928115" y="105155"/>
                </a:lnTo>
                <a:lnTo>
                  <a:pt x="923543" y="103631"/>
                </a:lnTo>
                <a:lnTo>
                  <a:pt x="920495" y="102107"/>
                </a:lnTo>
                <a:close/>
              </a:path>
              <a:path w="1278635" h="141731">
                <a:moveTo>
                  <a:pt x="894587" y="73151"/>
                </a:moveTo>
                <a:lnTo>
                  <a:pt x="896111" y="83819"/>
                </a:lnTo>
                <a:lnTo>
                  <a:pt x="897635" y="91439"/>
                </a:lnTo>
                <a:lnTo>
                  <a:pt x="900683" y="99059"/>
                </a:lnTo>
                <a:lnTo>
                  <a:pt x="905255" y="105155"/>
                </a:lnTo>
                <a:lnTo>
                  <a:pt x="911351" y="109727"/>
                </a:lnTo>
                <a:lnTo>
                  <a:pt x="906779" y="82295"/>
                </a:lnTo>
                <a:lnTo>
                  <a:pt x="906779" y="65531"/>
                </a:lnTo>
                <a:lnTo>
                  <a:pt x="908303" y="59435"/>
                </a:lnTo>
                <a:lnTo>
                  <a:pt x="909827" y="57911"/>
                </a:lnTo>
                <a:lnTo>
                  <a:pt x="909827" y="54863"/>
                </a:lnTo>
                <a:lnTo>
                  <a:pt x="912876" y="51815"/>
                </a:lnTo>
                <a:lnTo>
                  <a:pt x="912875" y="50291"/>
                </a:lnTo>
                <a:lnTo>
                  <a:pt x="914018" y="49529"/>
                </a:lnTo>
                <a:lnTo>
                  <a:pt x="914399" y="50291"/>
                </a:lnTo>
                <a:lnTo>
                  <a:pt x="917447" y="47243"/>
                </a:lnTo>
                <a:lnTo>
                  <a:pt x="914399" y="48767"/>
                </a:lnTo>
                <a:lnTo>
                  <a:pt x="922019" y="42671"/>
                </a:lnTo>
                <a:lnTo>
                  <a:pt x="926591" y="41147"/>
                </a:lnTo>
                <a:lnTo>
                  <a:pt x="932687" y="41147"/>
                </a:lnTo>
                <a:lnTo>
                  <a:pt x="938783" y="42671"/>
                </a:lnTo>
                <a:lnTo>
                  <a:pt x="941831" y="42671"/>
                </a:lnTo>
                <a:lnTo>
                  <a:pt x="937259" y="41147"/>
                </a:lnTo>
                <a:lnTo>
                  <a:pt x="941831" y="42671"/>
                </a:lnTo>
                <a:lnTo>
                  <a:pt x="941831" y="32003"/>
                </a:lnTo>
                <a:lnTo>
                  <a:pt x="932687" y="30479"/>
                </a:lnTo>
                <a:lnTo>
                  <a:pt x="925067" y="32003"/>
                </a:lnTo>
                <a:lnTo>
                  <a:pt x="917447" y="33527"/>
                </a:lnTo>
                <a:lnTo>
                  <a:pt x="911351" y="38099"/>
                </a:lnTo>
                <a:lnTo>
                  <a:pt x="905255" y="42671"/>
                </a:lnTo>
                <a:lnTo>
                  <a:pt x="900683" y="48767"/>
                </a:lnTo>
                <a:lnTo>
                  <a:pt x="897635" y="56387"/>
                </a:lnTo>
                <a:lnTo>
                  <a:pt x="896111" y="65531"/>
                </a:lnTo>
                <a:lnTo>
                  <a:pt x="894587" y="73151"/>
                </a:lnTo>
                <a:close/>
              </a:path>
              <a:path w="1278635" h="141731">
                <a:moveTo>
                  <a:pt x="914399" y="48767"/>
                </a:moveTo>
                <a:lnTo>
                  <a:pt x="917447" y="47243"/>
                </a:lnTo>
                <a:lnTo>
                  <a:pt x="920495" y="44195"/>
                </a:lnTo>
                <a:lnTo>
                  <a:pt x="922019" y="42671"/>
                </a:lnTo>
                <a:lnTo>
                  <a:pt x="914399" y="48767"/>
                </a:lnTo>
                <a:close/>
              </a:path>
              <a:path w="1278635" h="141731">
                <a:moveTo>
                  <a:pt x="883919" y="42671"/>
                </a:moveTo>
                <a:lnTo>
                  <a:pt x="877823" y="38099"/>
                </a:lnTo>
                <a:lnTo>
                  <a:pt x="871727" y="33527"/>
                </a:lnTo>
                <a:lnTo>
                  <a:pt x="874775" y="48767"/>
                </a:lnTo>
                <a:lnTo>
                  <a:pt x="877823" y="53339"/>
                </a:lnTo>
                <a:lnTo>
                  <a:pt x="879347" y="57911"/>
                </a:lnTo>
                <a:lnTo>
                  <a:pt x="880871" y="64007"/>
                </a:lnTo>
                <a:lnTo>
                  <a:pt x="880871" y="68579"/>
                </a:lnTo>
                <a:lnTo>
                  <a:pt x="880109" y="70103"/>
                </a:lnTo>
                <a:lnTo>
                  <a:pt x="879347" y="70103"/>
                </a:lnTo>
                <a:lnTo>
                  <a:pt x="879347" y="73151"/>
                </a:lnTo>
                <a:lnTo>
                  <a:pt x="842771" y="76199"/>
                </a:lnTo>
                <a:lnTo>
                  <a:pt x="831134" y="73151"/>
                </a:lnTo>
                <a:lnTo>
                  <a:pt x="833627" y="86867"/>
                </a:lnTo>
                <a:lnTo>
                  <a:pt x="836675" y="82295"/>
                </a:lnTo>
                <a:lnTo>
                  <a:pt x="882395" y="82295"/>
                </a:lnTo>
                <a:lnTo>
                  <a:pt x="885443" y="80771"/>
                </a:lnTo>
                <a:lnTo>
                  <a:pt x="882395" y="70103"/>
                </a:lnTo>
                <a:lnTo>
                  <a:pt x="880871" y="70103"/>
                </a:lnTo>
                <a:lnTo>
                  <a:pt x="882395" y="70103"/>
                </a:lnTo>
                <a:lnTo>
                  <a:pt x="880871" y="62483"/>
                </a:lnTo>
                <a:lnTo>
                  <a:pt x="883919" y="42671"/>
                </a:lnTo>
                <a:close/>
              </a:path>
              <a:path w="1278635" h="141731">
                <a:moveTo>
                  <a:pt x="856487" y="42671"/>
                </a:moveTo>
                <a:lnTo>
                  <a:pt x="851915" y="42671"/>
                </a:lnTo>
                <a:lnTo>
                  <a:pt x="847343" y="54863"/>
                </a:lnTo>
                <a:lnTo>
                  <a:pt x="845819" y="56387"/>
                </a:lnTo>
                <a:lnTo>
                  <a:pt x="845819" y="44195"/>
                </a:lnTo>
                <a:lnTo>
                  <a:pt x="844041" y="60960"/>
                </a:lnTo>
                <a:lnTo>
                  <a:pt x="844295" y="59435"/>
                </a:lnTo>
                <a:lnTo>
                  <a:pt x="844905" y="60960"/>
                </a:lnTo>
                <a:lnTo>
                  <a:pt x="847126" y="55408"/>
                </a:lnTo>
                <a:lnTo>
                  <a:pt x="851915" y="51815"/>
                </a:lnTo>
                <a:lnTo>
                  <a:pt x="858011" y="51815"/>
                </a:lnTo>
                <a:lnTo>
                  <a:pt x="856487" y="42671"/>
                </a:lnTo>
                <a:close/>
              </a:path>
              <a:path w="1278635" h="141731">
                <a:moveTo>
                  <a:pt x="873251" y="48767"/>
                </a:moveTo>
                <a:lnTo>
                  <a:pt x="871727" y="47243"/>
                </a:lnTo>
                <a:lnTo>
                  <a:pt x="867155" y="44195"/>
                </a:lnTo>
                <a:lnTo>
                  <a:pt x="867155" y="60959"/>
                </a:lnTo>
                <a:lnTo>
                  <a:pt x="867155" y="59435"/>
                </a:lnTo>
                <a:lnTo>
                  <a:pt x="867664" y="60959"/>
                </a:lnTo>
                <a:lnTo>
                  <a:pt x="868679" y="64007"/>
                </a:lnTo>
                <a:lnTo>
                  <a:pt x="868679" y="67055"/>
                </a:lnTo>
                <a:lnTo>
                  <a:pt x="844905" y="60960"/>
                </a:lnTo>
                <a:lnTo>
                  <a:pt x="844295" y="59435"/>
                </a:lnTo>
                <a:lnTo>
                  <a:pt x="844295" y="60960"/>
                </a:lnTo>
                <a:lnTo>
                  <a:pt x="844041" y="60960"/>
                </a:lnTo>
                <a:lnTo>
                  <a:pt x="844295" y="62483"/>
                </a:lnTo>
                <a:lnTo>
                  <a:pt x="879347" y="70103"/>
                </a:lnTo>
                <a:lnTo>
                  <a:pt x="873251" y="60959"/>
                </a:lnTo>
                <a:lnTo>
                  <a:pt x="868679" y="62483"/>
                </a:lnTo>
                <a:lnTo>
                  <a:pt x="873251" y="60959"/>
                </a:lnTo>
                <a:lnTo>
                  <a:pt x="873251" y="48767"/>
                </a:lnTo>
                <a:close/>
              </a:path>
              <a:path w="1278635" h="141731">
                <a:moveTo>
                  <a:pt x="879347" y="70103"/>
                </a:moveTo>
                <a:lnTo>
                  <a:pt x="879347" y="62483"/>
                </a:lnTo>
                <a:lnTo>
                  <a:pt x="877823" y="56387"/>
                </a:lnTo>
                <a:lnTo>
                  <a:pt x="876299" y="51815"/>
                </a:lnTo>
                <a:lnTo>
                  <a:pt x="874775" y="50291"/>
                </a:lnTo>
                <a:lnTo>
                  <a:pt x="873251" y="48767"/>
                </a:lnTo>
                <a:lnTo>
                  <a:pt x="873251" y="60959"/>
                </a:lnTo>
                <a:lnTo>
                  <a:pt x="879347" y="70103"/>
                </a:lnTo>
                <a:close/>
              </a:path>
              <a:path w="1278635" h="141731">
                <a:moveTo>
                  <a:pt x="868679" y="67055"/>
                </a:moveTo>
                <a:lnTo>
                  <a:pt x="868679" y="64007"/>
                </a:lnTo>
                <a:lnTo>
                  <a:pt x="867664" y="60959"/>
                </a:lnTo>
                <a:lnTo>
                  <a:pt x="844905" y="60960"/>
                </a:lnTo>
                <a:lnTo>
                  <a:pt x="868679" y="67055"/>
                </a:lnTo>
                <a:close/>
              </a:path>
              <a:path w="1278635" h="141731">
                <a:moveTo>
                  <a:pt x="842771" y="68579"/>
                </a:moveTo>
                <a:lnTo>
                  <a:pt x="879347" y="70103"/>
                </a:lnTo>
                <a:lnTo>
                  <a:pt x="844295" y="62483"/>
                </a:lnTo>
                <a:lnTo>
                  <a:pt x="844041" y="60960"/>
                </a:lnTo>
                <a:lnTo>
                  <a:pt x="836675" y="60959"/>
                </a:lnTo>
                <a:lnTo>
                  <a:pt x="842771" y="68579"/>
                </a:lnTo>
                <a:close/>
              </a:path>
              <a:path w="1278635" h="141731">
                <a:moveTo>
                  <a:pt x="880871" y="62483"/>
                </a:moveTo>
                <a:lnTo>
                  <a:pt x="882395" y="70103"/>
                </a:lnTo>
                <a:lnTo>
                  <a:pt x="885443" y="80771"/>
                </a:lnTo>
                <a:lnTo>
                  <a:pt x="888491" y="79247"/>
                </a:lnTo>
                <a:lnTo>
                  <a:pt x="891539" y="74675"/>
                </a:lnTo>
                <a:lnTo>
                  <a:pt x="891539" y="60959"/>
                </a:lnTo>
                <a:lnTo>
                  <a:pt x="890015" y="54863"/>
                </a:lnTo>
                <a:lnTo>
                  <a:pt x="886967" y="48767"/>
                </a:lnTo>
                <a:lnTo>
                  <a:pt x="883919" y="42671"/>
                </a:lnTo>
                <a:lnTo>
                  <a:pt x="880871" y="62483"/>
                </a:lnTo>
                <a:close/>
              </a:path>
              <a:path w="1278635" h="141731">
                <a:moveTo>
                  <a:pt x="871727" y="33527"/>
                </a:moveTo>
                <a:lnTo>
                  <a:pt x="867460" y="43891"/>
                </a:lnTo>
                <a:lnTo>
                  <a:pt x="868679" y="44195"/>
                </a:lnTo>
                <a:lnTo>
                  <a:pt x="870203" y="45719"/>
                </a:lnTo>
                <a:lnTo>
                  <a:pt x="867917" y="44195"/>
                </a:lnTo>
                <a:lnTo>
                  <a:pt x="867460" y="43891"/>
                </a:lnTo>
                <a:lnTo>
                  <a:pt x="864107" y="42671"/>
                </a:lnTo>
                <a:lnTo>
                  <a:pt x="867460" y="43891"/>
                </a:lnTo>
                <a:lnTo>
                  <a:pt x="871727" y="33527"/>
                </a:lnTo>
                <a:lnTo>
                  <a:pt x="865631" y="32003"/>
                </a:lnTo>
                <a:lnTo>
                  <a:pt x="865631" y="42671"/>
                </a:lnTo>
                <a:lnTo>
                  <a:pt x="862583" y="42671"/>
                </a:lnTo>
                <a:lnTo>
                  <a:pt x="859535" y="51815"/>
                </a:lnTo>
                <a:lnTo>
                  <a:pt x="862583" y="42671"/>
                </a:lnTo>
                <a:lnTo>
                  <a:pt x="856487" y="41147"/>
                </a:lnTo>
                <a:lnTo>
                  <a:pt x="850391" y="41147"/>
                </a:lnTo>
                <a:lnTo>
                  <a:pt x="845819" y="42671"/>
                </a:lnTo>
                <a:lnTo>
                  <a:pt x="844295" y="44195"/>
                </a:lnTo>
                <a:lnTo>
                  <a:pt x="841247" y="47243"/>
                </a:lnTo>
                <a:lnTo>
                  <a:pt x="838199" y="50291"/>
                </a:lnTo>
                <a:lnTo>
                  <a:pt x="837818" y="49529"/>
                </a:lnTo>
                <a:lnTo>
                  <a:pt x="837437" y="50291"/>
                </a:lnTo>
                <a:lnTo>
                  <a:pt x="836675" y="50291"/>
                </a:lnTo>
                <a:lnTo>
                  <a:pt x="836676" y="51815"/>
                </a:lnTo>
                <a:lnTo>
                  <a:pt x="833627" y="57911"/>
                </a:lnTo>
                <a:lnTo>
                  <a:pt x="831189" y="70103"/>
                </a:lnTo>
                <a:lnTo>
                  <a:pt x="830579" y="70103"/>
                </a:lnTo>
                <a:lnTo>
                  <a:pt x="830870" y="71700"/>
                </a:lnTo>
                <a:lnTo>
                  <a:pt x="830579" y="73151"/>
                </a:lnTo>
                <a:lnTo>
                  <a:pt x="831134" y="73151"/>
                </a:lnTo>
                <a:lnTo>
                  <a:pt x="842771" y="76199"/>
                </a:lnTo>
                <a:lnTo>
                  <a:pt x="879347" y="73151"/>
                </a:lnTo>
                <a:lnTo>
                  <a:pt x="879347" y="70103"/>
                </a:lnTo>
                <a:lnTo>
                  <a:pt x="842771" y="68579"/>
                </a:lnTo>
                <a:lnTo>
                  <a:pt x="836675" y="60959"/>
                </a:lnTo>
                <a:lnTo>
                  <a:pt x="844041" y="60960"/>
                </a:lnTo>
                <a:lnTo>
                  <a:pt x="845819" y="44195"/>
                </a:lnTo>
                <a:lnTo>
                  <a:pt x="845819" y="56387"/>
                </a:lnTo>
                <a:lnTo>
                  <a:pt x="847343" y="54863"/>
                </a:lnTo>
                <a:lnTo>
                  <a:pt x="851915" y="42671"/>
                </a:lnTo>
                <a:lnTo>
                  <a:pt x="850391" y="42671"/>
                </a:lnTo>
                <a:lnTo>
                  <a:pt x="856487" y="42671"/>
                </a:lnTo>
                <a:lnTo>
                  <a:pt x="858011" y="51815"/>
                </a:lnTo>
                <a:lnTo>
                  <a:pt x="862583" y="53339"/>
                </a:lnTo>
                <a:lnTo>
                  <a:pt x="861059" y="53339"/>
                </a:lnTo>
                <a:lnTo>
                  <a:pt x="864107" y="54863"/>
                </a:lnTo>
                <a:lnTo>
                  <a:pt x="865631" y="56387"/>
                </a:lnTo>
                <a:lnTo>
                  <a:pt x="867155" y="60959"/>
                </a:lnTo>
                <a:lnTo>
                  <a:pt x="867155" y="44195"/>
                </a:lnTo>
                <a:lnTo>
                  <a:pt x="871727" y="47243"/>
                </a:lnTo>
                <a:lnTo>
                  <a:pt x="871727" y="45719"/>
                </a:lnTo>
                <a:lnTo>
                  <a:pt x="874775" y="50291"/>
                </a:lnTo>
                <a:lnTo>
                  <a:pt x="874775" y="48767"/>
                </a:lnTo>
                <a:lnTo>
                  <a:pt x="871727" y="33527"/>
                </a:lnTo>
                <a:close/>
              </a:path>
              <a:path w="1278635" h="141731">
                <a:moveTo>
                  <a:pt x="830579" y="65531"/>
                </a:moveTo>
                <a:lnTo>
                  <a:pt x="830579" y="82295"/>
                </a:lnTo>
                <a:lnTo>
                  <a:pt x="835151" y="109727"/>
                </a:lnTo>
                <a:lnTo>
                  <a:pt x="833627" y="92963"/>
                </a:lnTo>
                <a:lnTo>
                  <a:pt x="835151" y="109727"/>
                </a:lnTo>
                <a:lnTo>
                  <a:pt x="835151" y="94487"/>
                </a:lnTo>
                <a:lnTo>
                  <a:pt x="832103" y="88391"/>
                </a:lnTo>
                <a:lnTo>
                  <a:pt x="830579" y="80771"/>
                </a:lnTo>
                <a:lnTo>
                  <a:pt x="830579" y="67055"/>
                </a:lnTo>
                <a:lnTo>
                  <a:pt x="832103" y="59435"/>
                </a:lnTo>
                <a:lnTo>
                  <a:pt x="830579" y="65531"/>
                </a:lnTo>
                <a:close/>
              </a:path>
              <a:path w="1278635" h="141731">
                <a:moveTo>
                  <a:pt x="871727" y="92963"/>
                </a:moveTo>
                <a:lnTo>
                  <a:pt x="873251" y="92963"/>
                </a:lnTo>
                <a:lnTo>
                  <a:pt x="877823" y="100583"/>
                </a:lnTo>
                <a:lnTo>
                  <a:pt x="877823" y="99059"/>
                </a:lnTo>
                <a:lnTo>
                  <a:pt x="879347" y="100583"/>
                </a:lnTo>
                <a:lnTo>
                  <a:pt x="877823" y="100583"/>
                </a:lnTo>
                <a:lnTo>
                  <a:pt x="873251" y="102107"/>
                </a:lnTo>
                <a:lnTo>
                  <a:pt x="867155" y="103631"/>
                </a:lnTo>
                <a:lnTo>
                  <a:pt x="858011" y="105155"/>
                </a:lnTo>
                <a:lnTo>
                  <a:pt x="850391" y="103631"/>
                </a:lnTo>
                <a:lnTo>
                  <a:pt x="851915" y="103631"/>
                </a:lnTo>
                <a:lnTo>
                  <a:pt x="844295" y="86867"/>
                </a:lnTo>
                <a:lnTo>
                  <a:pt x="844295" y="102107"/>
                </a:lnTo>
                <a:lnTo>
                  <a:pt x="843788" y="82295"/>
                </a:lnTo>
                <a:lnTo>
                  <a:pt x="836675" y="82295"/>
                </a:lnTo>
                <a:lnTo>
                  <a:pt x="833627" y="86867"/>
                </a:lnTo>
                <a:lnTo>
                  <a:pt x="835151" y="92963"/>
                </a:lnTo>
                <a:lnTo>
                  <a:pt x="838199" y="97535"/>
                </a:lnTo>
                <a:lnTo>
                  <a:pt x="841247" y="100583"/>
                </a:lnTo>
                <a:lnTo>
                  <a:pt x="844295" y="102107"/>
                </a:lnTo>
                <a:lnTo>
                  <a:pt x="847343" y="103631"/>
                </a:lnTo>
                <a:lnTo>
                  <a:pt x="851915" y="105155"/>
                </a:lnTo>
                <a:lnTo>
                  <a:pt x="859535" y="106679"/>
                </a:lnTo>
                <a:lnTo>
                  <a:pt x="868679" y="105155"/>
                </a:lnTo>
                <a:lnTo>
                  <a:pt x="876299" y="103631"/>
                </a:lnTo>
                <a:lnTo>
                  <a:pt x="876299" y="112775"/>
                </a:lnTo>
                <a:lnTo>
                  <a:pt x="882395" y="111251"/>
                </a:lnTo>
                <a:lnTo>
                  <a:pt x="885443" y="109727"/>
                </a:lnTo>
                <a:lnTo>
                  <a:pt x="882395" y="100583"/>
                </a:lnTo>
                <a:lnTo>
                  <a:pt x="880871" y="100583"/>
                </a:lnTo>
                <a:lnTo>
                  <a:pt x="878840" y="99567"/>
                </a:lnTo>
                <a:lnTo>
                  <a:pt x="877823" y="97535"/>
                </a:lnTo>
                <a:lnTo>
                  <a:pt x="876299" y="91439"/>
                </a:lnTo>
                <a:lnTo>
                  <a:pt x="871727" y="92963"/>
                </a:lnTo>
                <a:close/>
              </a:path>
              <a:path w="1278635" h="141731">
                <a:moveTo>
                  <a:pt x="844295" y="85343"/>
                </a:moveTo>
                <a:lnTo>
                  <a:pt x="843788" y="82295"/>
                </a:lnTo>
                <a:lnTo>
                  <a:pt x="844295" y="102107"/>
                </a:lnTo>
                <a:lnTo>
                  <a:pt x="844295" y="86867"/>
                </a:lnTo>
                <a:lnTo>
                  <a:pt x="845819" y="88391"/>
                </a:lnTo>
                <a:lnTo>
                  <a:pt x="844295" y="83819"/>
                </a:lnTo>
                <a:lnTo>
                  <a:pt x="844295" y="85343"/>
                </a:lnTo>
                <a:close/>
              </a:path>
              <a:path w="1278635" h="141731">
                <a:moveTo>
                  <a:pt x="865631" y="94487"/>
                </a:moveTo>
                <a:lnTo>
                  <a:pt x="854963" y="94487"/>
                </a:lnTo>
                <a:lnTo>
                  <a:pt x="850391" y="92963"/>
                </a:lnTo>
                <a:lnTo>
                  <a:pt x="851915" y="94487"/>
                </a:lnTo>
                <a:lnTo>
                  <a:pt x="847343" y="91439"/>
                </a:lnTo>
                <a:lnTo>
                  <a:pt x="848867" y="92963"/>
                </a:lnTo>
                <a:lnTo>
                  <a:pt x="845819" y="89915"/>
                </a:lnTo>
                <a:lnTo>
                  <a:pt x="847343" y="91439"/>
                </a:lnTo>
                <a:lnTo>
                  <a:pt x="844295" y="86867"/>
                </a:lnTo>
                <a:lnTo>
                  <a:pt x="851915" y="103631"/>
                </a:lnTo>
                <a:lnTo>
                  <a:pt x="850391" y="103631"/>
                </a:lnTo>
                <a:lnTo>
                  <a:pt x="858011" y="105155"/>
                </a:lnTo>
                <a:lnTo>
                  <a:pt x="853439" y="94487"/>
                </a:lnTo>
                <a:lnTo>
                  <a:pt x="858011" y="105155"/>
                </a:lnTo>
                <a:lnTo>
                  <a:pt x="865631" y="103631"/>
                </a:lnTo>
                <a:lnTo>
                  <a:pt x="865631" y="94487"/>
                </a:lnTo>
                <a:close/>
              </a:path>
              <a:path w="1278635" h="141731">
                <a:moveTo>
                  <a:pt x="858011" y="105155"/>
                </a:moveTo>
                <a:lnTo>
                  <a:pt x="867155" y="103631"/>
                </a:lnTo>
                <a:lnTo>
                  <a:pt x="873251" y="102107"/>
                </a:lnTo>
                <a:lnTo>
                  <a:pt x="867155" y="94487"/>
                </a:lnTo>
                <a:lnTo>
                  <a:pt x="873251" y="102107"/>
                </a:lnTo>
                <a:lnTo>
                  <a:pt x="877823" y="100583"/>
                </a:lnTo>
                <a:lnTo>
                  <a:pt x="873251" y="92963"/>
                </a:lnTo>
                <a:lnTo>
                  <a:pt x="865631" y="94487"/>
                </a:lnTo>
                <a:lnTo>
                  <a:pt x="865631" y="103631"/>
                </a:lnTo>
                <a:lnTo>
                  <a:pt x="858011" y="105155"/>
                </a:lnTo>
                <a:close/>
              </a:path>
              <a:path w="1278635" h="141731">
                <a:moveTo>
                  <a:pt x="880871" y="89915"/>
                </a:moveTo>
                <a:lnTo>
                  <a:pt x="876299" y="91439"/>
                </a:lnTo>
                <a:lnTo>
                  <a:pt x="877823" y="97535"/>
                </a:lnTo>
                <a:lnTo>
                  <a:pt x="878840" y="99567"/>
                </a:lnTo>
                <a:lnTo>
                  <a:pt x="880871" y="100583"/>
                </a:lnTo>
                <a:lnTo>
                  <a:pt x="882395" y="100583"/>
                </a:lnTo>
                <a:lnTo>
                  <a:pt x="885443" y="109727"/>
                </a:lnTo>
                <a:lnTo>
                  <a:pt x="886967" y="106679"/>
                </a:lnTo>
                <a:lnTo>
                  <a:pt x="888491" y="105155"/>
                </a:lnTo>
                <a:lnTo>
                  <a:pt x="888491" y="94487"/>
                </a:lnTo>
                <a:lnTo>
                  <a:pt x="885443" y="91439"/>
                </a:lnTo>
                <a:lnTo>
                  <a:pt x="880871" y="89915"/>
                </a:lnTo>
                <a:close/>
              </a:path>
              <a:path w="1278635" h="141731">
                <a:moveTo>
                  <a:pt x="844295" y="102107"/>
                </a:moveTo>
                <a:lnTo>
                  <a:pt x="845819" y="103631"/>
                </a:lnTo>
                <a:lnTo>
                  <a:pt x="839723" y="100583"/>
                </a:lnTo>
                <a:lnTo>
                  <a:pt x="836675" y="97535"/>
                </a:lnTo>
                <a:lnTo>
                  <a:pt x="835151" y="94487"/>
                </a:lnTo>
                <a:lnTo>
                  <a:pt x="835151" y="109727"/>
                </a:lnTo>
                <a:lnTo>
                  <a:pt x="841247" y="112775"/>
                </a:lnTo>
                <a:lnTo>
                  <a:pt x="848867" y="115823"/>
                </a:lnTo>
                <a:lnTo>
                  <a:pt x="867155" y="115823"/>
                </a:lnTo>
                <a:lnTo>
                  <a:pt x="876299" y="112775"/>
                </a:lnTo>
                <a:lnTo>
                  <a:pt x="876299" y="103631"/>
                </a:lnTo>
                <a:lnTo>
                  <a:pt x="868679" y="105155"/>
                </a:lnTo>
                <a:lnTo>
                  <a:pt x="859535" y="106679"/>
                </a:lnTo>
                <a:lnTo>
                  <a:pt x="851915" y="105155"/>
                </a:lnTo>
                <a:lnTo>
                  <a:pt x="847343" y="103631"/>
                </a:lnTo>
                <a:lnTo>
                  <a:pt x="844295" y="102107"/>
                </a:lnTo>
                <a:close/>
              </a:path>
              <a:path w="1278635" h="141731">
                <a:moveTo>
                  <a:pt x="818387" y="73151"/>
                </a:moveTo>
                <a:lnTo>
                  <a:pt x="819911" y="83819"/>
                </a:lnTo>
                <a:lnTo>
                  <a:pt x="821435" y="91439"/>
                </a:lnTo>
                <a:lnTo>
                  <a:pt x="824483" y="99059"/>
                </a:lnTo>
                <a:lnTo>
                  <a:pt x="829055" y="105155"/>
                </a:lnTo>
                <a:lnTo>
                  <a:pt x="835151" y="109727"/>
                </a:lnTo>
                <a:lnTo>
                  <a:pt x="830579" y="82295"/>
                </a:lnTo>
                <a:lnTo>
                  <a:pt x="830579" y="65531"/>
                </a:lnTo>
                <a:lnTo>
                  <a:pt x="832103" y="59435"/>
                </a:lnTo>
                <a:lnTo>
                  <a:pt x="833627" y="57911"/>
                </a:lnTo>
                <a:lnTo>
                  <a:pt x="833627" y="54863"/>
                </a:lnTo>
                <a:lnTo>
                  <a:pt x="836676" y="51815"/>
                </a:lnTo>
                <a:lnTo>
                  <a:pt x="836675" y="50291"/>
                </a:lnTo>
                <a:lnTo>
                  <a:pt x="837818" y="49529"/>
                </a:lnTo>
                <a:lnTo>
                  <a:pt x="838199" y="50291"/>
                </a:lnTo>
                <a:lnTo>
                  <a:pt x="841247" y="47243"/>
                </a:lnTo>
                <a:lnTo>
                  <a:pt x="838199" y="48767"/>
                </a:lnTo>
                <a:lnTo>
                  <a:pt x="845819" y="42671"/>
                </a:lnTo>
                <a:lnTo>
                  <a:pt x="850391" y="41147"/>
                </a:lnTo>
                <a:lnTo>
                  <a:pt x="856487" y="41147"/>
                </a:lnTo>
                <a:lnTo>
                  <a:pt x="862583" y="42671"/>
                </a:lnTo>
                <a:lnTo>
                  <a:pt x="865631" y="42671"/>
                </a:lnTo>
                <a:lnTo>
                  <a:pt x="861059" y="41147"/>
                </a:lnTo>
                <a:lnTo>
                  <a:pt x="865631" y="42671"/>
                </a:lnTo>
                <a:lnTo>
                  <a:pt x="865631" y="32003"/>
                </a:lnTo>
                <a:lnTo>
                  <a:pt x="856487" y="30479"/>
                </a:lnTo>
                <a:lnTo>
                  <a:pt x="848867" y="32003"/>
                </a:lnTo>
                <a:lnTo>
                  <a:pt x="841247" y="33527"/>
                </a:lnTo>
                <a:lnTo>
                  <a:pt x="835151" y="38099"/>
                </a:lnTo>
                <a:lnTo>
                  <a:pt x="829055" y="42671"/>
                </a:lnTo>
                <a:lnTo>
                  <a:pt x="824483" y="48767"/>
                </a:lnTo>
                <a:lnTo>
                  <a:pt x="821435" y="56387"/>
                </a:lnTo>
                <a:lnTo>
                  <a:pt x="819911" y="65531"/>
                </a:lnTo>
                <a:lnTo>
                  <a:pt x="818387" y="73151"/>
                </a:lnTo>
                <a:close/>
              </a:path>
              <a:path w="1278635" h="141731">
                <a:moveTo>
                  <a:pt x="838199" y="48767"/>
                </a:moveTo>
                <a:lnTo>
                  <a:pt x="841247" y="47243"/>
                </a:lnTo>
                <a:lnTo>
                  <a:pt x="844295" y="44195"/>
                </a:lnTo>
                <a:lnTo>
                  <a:pt x="845819" y="42671"/>
                </a:lnTo>
                <a:lnTo>
                  <a:pt x="838199" y="48767"/>
                </a:lnTo>
                <a:close/>
              </a:path>
              <a:path w="1278635" h="141731">
                <a:moveTo>
                  <a:pt x="589787" y="42671"/>
                </a:moveTo>
                <a:lnTo>
                  <a:pt x="583691" y="38099"/>
                </a:lnTo>
                <a:lnTo>
                  <a:pt x="577595" y="33527"/>
                </a:lnTo>
                <a:lnTo>
                  <a:pt x="580643" y="48767"/>
                </a:lnTo>
                <a:lnTo>
                  <a:pt x="583691" y="53339"/>
                </a:lnTo>
                <a:lnTo>
                  <a:pt x="585215" y="57911"/>
                </a:lnTo>
                <a:lnTo>
                  <a:pt x="586739" y="64007"/>
                </a:lnTo>
                <a:lnTo>
                  <a:pt x="586739" y="68579"/>
                </a:lnTo>
                <a:lnTo>
                  <a:pt x="585977" y="70103"/>
                </a:lnTo>
                <a:lnTo>
                  <a:pt x="585215" y="70103"/>
                </a:lnTo>
                <a:lnTo>
                  <a:pt x="585215" y="73151"/>
                </a:lnTo>
                <a:lnTo>
                  <a:pt x="548639" y="76199"/>
                </a:lnTo>
                <a:lnTo>
                  <a:pt x="537002" y="73151"/>
                </a:lnTo>
                <a:lnTo>
                  <a:pt x="539495" y="86867"/>
                </a:lnTo>
                <a:lnTo>
                  <a:pt x="542543" y="82295"/>
                </a:lnTo>
                <a:lnTo>
                  <a:pt x="588263" y="82295"/>
                </a:lnTo>
                <a:lnTo>
                  <a:pt x="591311" y="80771"/>
                </a:lnTo>
                <a:lnTo>
                  <a:pt x="588263" y="70103"/>
                </a:lnTo>
                <a:lnTo>
                  <a:pt x="586739" y="70103"/>
                </a:lnTo>
                <a:lnTo>
                  <a:pt x="588263" y="70103"/>
                </a:lnTo>
                <a:lnTo>
                  <a:pt x="586739" y="62483"/>
                </a:lnTo>
                <a:lnTo>
                  <a:pt x="589787" y="42671"/>
                </a:lnTo>
                <a:close/>
              </a:path>
              <a:path w="1278635" h="141731">
                <a:moveTo>
                  <a:pt x="562355" y="42671"/>
                </a:moveTo>
                <a:lnTo>
                  <a:pt x="557783" y="42671"/>
                </a:lnTo>
                <a:lnTo>
                  <a:pt x="553211" y="54863"/>
                </a:lnTo>
                <a:lnTo>
                  <a:pt x="551687" y="56387"/>
                </a:lnTo>
                <a:lnTo>
                  <a:pt x="551687" y="44195"/>
                </a:lnTo>
                <a:lnTo>
                  <a:pt x="549909" y="60960"/>
                </a:lnTo>
                <a:lnTo>
                  <a:pt x="550163" y="59435"/>
                </a:lnTo>
                <a:lnTo>
                  <a:pt x="550773" y="60960"/>
                </a:lnTo>
                <a:lnTo>
                  <a:pt x="552994" y="55408"/>
                </a:lnTo>
                <a:lnTo>
                  <a:pt x="557783" y="51815"/>
                </a:lnTo>
                <a:lnTo>
                  <a:pt x="563879" y="51815"/>
                </a:lnTo>
                <a:lnTo>
                  <a:pt x="562355" y="42671"/>
                </a:lnTo>
                <a:close/>
              </a:path>
              <a:path w="1278635" h="141731">
                <a:moveTo>
                  <a:pt x="579119" y="48767"/>
                </a:moveTo>
                <a:lnTo>
                  <a:pt x="577595" y="47243"/>
                </a:lnTo>
                <a:lnTo>
                  <a:pt x="573023" y="44195"/>
                </a:lnTo>
                <a:lnTo>
                  <a:pt x="573023" y="60959"/>
                </a:lnTo>
                <a:lnTo>
                  <a:pt x="573023" y="59435"/>
                </a:lnTo>
                <a:lnTo>
                  <a:pt x="573532" y="60959"/>
                </a:lnTo>
                <a:lnTo>
                  <a:pt x="574547" y="64007"/>
                </a:lnTo>
                <a:lnTo>
                  <a:pt x="574547" y="67055"/>
                </a:lnTo>
                <a:lnTo>
                  <a:pt x="550773" y="60960"/>
                </a:lnTo>
                <a:lnTo>
                  <a:pt x="550163" y="59435"/>
                </a:lnTo>
                <a:lnTo>
                  <a:pt x="550163" y="60960"/>
                </a:lnTo>
                <a:lnTo>
                  <a:pt x="549909" y="60960"/>
                </a:lnTo>
                <a:lnTo>
                  <a:pt x="550163" y="62483"/>
                </a:lnTo>
                <a:lnTo>
                  <a:pt x="585215" y="70103"/>
                </a:lnTo>
                <a:lnTo>
                  <a:pt x="579119" y="60959"/>
                </a:lnTo>
                <a:lnTo>
                  <a:pt x="574547" y="62483"/>
                </a:lnTo>
                <a:lnTo>
                  <a:pt x="579119" y="60959"/>
                </a:lnTo>
                <a:lnTo>
                  <a:pt x="579119" y="48767"/>
                </a:lnTo>
                <a:close/>
              </a:path>
              <a:path w="1278635" h="141731">
                <a:moveTo>
                  <a:pt x="585215" y="70103"/>
                </a:moveTo>
                <a:lnTo>
                  <a:pt x="585215" y="62483"/>
                </a:lnTo>
                <a:lnTo>
                  <a:pt x="583691" y="56387"/>
                </a:lnTo>
                <a:lnTo>
                  <a:pt x="582167" y="51815"/>
                </a:lnTo>
                <a:lnTo>
                  <a:pt x="580643" y="50291"/>
                </a:lnTo>
                <a:lnTo>
                  <a:pt x="579119" y="48767"/>
                </a:lnTo>
                <a:lnTo>
                  <a:pt x="579119" y="60959"/>
                </a:lnTo>
                <a:lnTo>
                  <a:pt x="585215" y="70103"/>
                </a:lnTo>
                <a:close/>
              </a:path>
              <a:path w="1278635" h="141731">
                <a:moveTo>
                  <a:pt x="574547" y="67055"/>
                </a:moveTo>
                <a:lnTo>
                  <a:pt x="574547" y="64007"/>
                </a:lnTo>
                <a:lnTo>
                  <a:pt x="573532" y="60959"/>
                </a:lnTo>
                <a:lnTo>
                  <a:pt x="550773" y="60960"/>
                </a:lnTo>
                <a:lnTo>
                  <a:pt x="574547" y="67055"/>
                </a:lnTo>
                <a:close/>
              </a:path>
              <a:path w="1278635" h="141731">
                <a:moveTo>
                  <a:pt x="548639" y="68579"/>
                </a:moveTo>
                <a:lnTo>
                  <a:pt x="585215" y="70103"/>
                </a:lnTo>
                <a:lnTo>
                  <a:pt x="550163" y="62483"/>
                </a:lnTo>
                <a:lnTo>
                  <a:pt x="549909" y="60960"/>
                </a:lnTo>
                <a:lnTo>
                  <a:pt x="542543" y="60959"/>
                </a:lnTo>
                <a:lnTo>
                  <a:pt x="548639" y="68579"/>
                </a:lnTo>
                <a:close/>
              </a:path>
              <a:path w="1278635" h="141731">
                <a:moveTo>
                  <a:pt x="586739" y="62483"/>
                </a:moveTo>
                <a:lnTo>
                  <a:pt x="588263" y="70103"/>
                </a:lnTo>
                <a:lnTo>
                  <a:pt x="591311" y="80771"/>
                </a:lnTo>
                <a:lnTo>
                  <a:pt x="594359" y="79247"/>
                </a:lnTo>
                <a:lnTo>
                  <a:pt x="597407" y="74675"/>
                </a:lnTo>
                <a:lnTo>
                  <a:pt x="597407" y="60959"/>
                </a:lnTo>
                <a:lnTo>
                  <a:pt x="595883" y="54863"/>
                </a:lnTo>
                <a:lnTo>
                  <a:pt x="592835" y="48767"/>
                </a:lnTo>
                <a:lnTo>
                  <a:pt x="589787" y="42671"/>
                </a:lnTo>
                <a:lnTo>
                  <a:pt x="586739" y="62483"/>
                </a:lnTo>
                <a:close/>
              </a:path>
              <a:path w="1278635" h="141731">
                <a:moveTo>
                  <a:pt x="577595" y="33527"/>
                </a:moveTo>
                <a:lnTo>
                  <a:pt x="573328" y="43891"/>
                </a:lnTo>
                <a:lnTo>
                  <a:pt x="574547" y="44195"/>
                </a:lnTo>
                <a:lnTo>
                  <a:pt x="576071" y="45719"/>
                </a:lnTo>
                <a:lnTo>
                  <a:pt x="573785" y="44195"/>
                </a:lnTo>
                <a:lnTo>
                  <a:pt x="573328" y="43891"/>
                </a:lnTo>
                <a:lnTo>
                  <a:pt x="569975" y="42671"/>
                </a:lnTo>
                <a:lnTo>
                  <a:pt x="573328" y="43891"/>
                </a:lnTo>
                <a:lnTo>
                  <a:pt x="577595" y="33527"/>
                </a:lnTo>
                <a:lnTo>
                  <a:pt x="571499" y="32003"/>
                </a:lnTo>
                <a:lnTo>
                  <a:pt x="571499" y="42671"/>
                </a:lnTo>
                <a:lnTo>
                  <a:pt x="568451" y="42671"/>
                </a:lnTo>
                <a:lnTo>
                  <a:pt x="565403" y="51815"/>
                </a:lnTo>
                <a:lnTo>
                  <a:pt x="568451" y="42671"/>
                </a:lnTo>
                <a:lnTo>
                  <a:pt x="562355" y="41147"/>
                </a:lnTo>
                <a:lnTo>
                  <a:pt x="556259" y="41147"/>
                </a:lnTo>
                <a:lnTo>
                  <a:pt x="551687" y="42671"/>
                </a:lnTo>
                <a:lnTo>
                  <a:pt x="550163" y="44195"/>
                </a:lnTo>
                <a:lnTo>
                  <a:pt x="547115" y="47243"/>
                </a:lnTo>
                <a:lnTo>
                  <a:pt x="544067" y="50291"/>
                </a:lnTo>
                <a:lnTo>
                  <a:pt x="543686" y="49529"/>
                </a:lnTo>
                <a:lnTo>
                  <a:pt x="543306" y="50291"/>
                </a:lnTo>
                <a:lnTo>
                  <a:pt x="542543" y="50291"/>
                </a:lnTo>
                <a:lnTo>
                  <a:pt x="542544" y="51815"/>
                </a:lnTo>
                <a:lnTo>
                  <a:pt x="539495" y="57911"/>
                </a:lnTo>
                <a:lnTo>
                  <a:pt x="537057" y="70103"/>
                </a:lnTo>
                <a:lnTo>
                  <a:pt x="536447" y="70103"/>
                </a:lnTo>
                <a:lnTo>
                  <a:pt x="536738" y="71700"/>
                </a:lnTo>
                <a:lnTo>
                  <a:pt x="536447" y="73151"/>
                </a:lnTo>
                <a:lnTo>
                  <a:pt x="537002" y="73151"/>
                </a:lnTo>
                <a:lnTo>
                  <a:pt x="548639" y="76199"/>
                </a:lnTo>
                <a:lnTo>
                  <a:pt x="585215" y="73151"/>
                </a:lnTo>
                <a:lnTo>
                  <a:pt x="585215" y="70103"/>
                </a:lnTo>
                <a:lnTo>
                  <a:pt x="548639" y="68579"/>
                </a:lnTo>
                <a:lnTo>
                  <a:pt x="542543" y="60959"/>
                </a:lnTo>
                <a:lnTo>
                  <a:pt x="549909" y="60960"/>
                </a:lnTo>
                <a:lnTo>
                  <a:pt x="551687" y="44195"/>
                </a:lnTo>
                <a:lnTo>
                  <a:pt x="551687" y="56387"/>
                </a:lnTo>
                <a:lnTo>
                  <a:pt x="553211" y="54863"/>
                </a:lnTo>
                <a:lnTo>
                  <a:pt x="557783" y="42671"/>
                </a:lnTo>
                <a:lnTo>
                  <a:pt x="556259" y="42671"/>
                </a:lnTo>
                <a:lnTo>
                  <a:pt x="562355" y="42671"/>
                </a:lnTo>
                <a:lnTo>
                  <a:pt x="563879" y="51815"/>
                </a:lnTo>
                <a:lnTo>
                  <a:pt x="568451" y="53339"/>
                </a:lnTo>
                <a:lnTo>
                  <a:pt x="566927" y="53339"/>
                </a:lnTo>
                <a:lnTo>
                  <a:pt x="569975" y="54863"/>
                </a:lnTo>
                <a:lnTo>
                  <a:pt x="571499" y="56387"/>
                </a:lnTo>
                <a:lnTo>
                  <a:pt x="573023" y="60959"/>
                </a:lnTo>
                <a:lnTo>
                  <a:pt x="573023" y="44195"/>
                </a:lnTo>
                <a:lnTo>
                  <a:pt x="577595" y="47243"/>
                </a:lnTo>
                <a:lnTo>
                  <a:pt x="577595" y="45719"/>
                </a:lnTo>
                <a:lnTo>
                  <a:pt x="580643" y="50291"/>
                </a:lnTo>
                <a:lnTo>
                  <a:pt x="580643" y="48767"/>
                </a:lnTo>
                <a:lnTo>
                  <a:pt x="577595" y="33527"/>
                </a:lnTo>
                <a:close/>
              </a:path>
              <a:path w="1278635" h="141731">
                <a:moveTo>
                  <a:pt x="536447" y="65531"/>
                </a:moveTo>
                <a:lnTo>
                  <a:pt x="536447" y="82295"/>
                </a:lnTo>
                <a:lnTo>
                  <a:pt x="541019" y="109727"/>
                </a:lnTo>
                <a:lnTo>
                  <a:pt x="539495" y="92963"/>
                </a:lnTo>
                <a:lnTo>
                  <a:pt x="541019" y="109727"/>
                </a:lnTo>
                <a:lnTo>
                  <a:pt x="541019" y="94487"/>
                </a:lnTo>
                <a:lnTo>
                  <a:pt x="537971" y="88391"/>
                </a:lnTo>
                <a:lnTo>
                  <a:pt x="536447" y="80771"/>
                </a:lnTo>
                <a:lnTo>
                  <a:pt x="536447" y="67055"/>
                </a:lnTo>
                <a:lnTo>
                  <a:pt x="537971" y="59435"/>
                </a:lnTo>
                <a:lnTo>
                  <a:pt x="536447" y="65531"/>
                </a:lnTo>
                <a:close/>
              </a:path>
              <a:path w="1278635" h="141731">
                <a:moveTo>
                  <a:pt x="577595" y="92963"/>
                </a:moveTo>
                <a:lnTo>
                  <a:pt x="579119" y="92963"/>
                </a:lnTo>
                <a:lnTo>
                  <a:pt x="583691" y="100583"/>
                </a:lnTo>
                <a:lnTo>
                  <a:pt x="583691" y="99059"/>
                </a:lnTo>
                <a:lnTo>
                  <a:pt x="585215" y="100583"/>
                </a:lnTo>
                <a:lnTo>
                  <a:pt x="583691" y="100583"/>
                </a:lnTo>
                <a:lnTo>
                  <a:pt x="579119" y="102107"/>
                </a:lnTo>
                <a:lnTo>
                  <a:pt x="573023" y="103631"/>
                </a:lnTo>
                <a:lnTo>
                  <a:pt x="563879" y="105155"/>
                </a:lnTo>
                <a:lnTo>
                  <a:pt x="556259" y="103631"/>
                </a:lnTo>
                <a:lnTo>
                  <a:pt x="557783" y="103631"/>
                </a:lnTo>
                <a:lnTo>
                  <a:pt x="550163" y="86867"/>
                </a:lnTo>
                <a:lnTo>
                  <a:pt x="550163" y="102107"/>
                </a:lnTo>
                <a:lnTo>
                  <a:pt x="549656" y="82295"/>
                </a:lnTo>
                <a:lnTo>
                  <a:pt x="542543" y="82295"/>
                </a:lnTo>
                <a:lnTo>
                  <a:pt x="539495" y="86867"/>
                </a:lnTo>
                <a:lnTo>
                  <a:pt x="541019" y="92963"/>
                </a:lnTo>
                <a:lnTo>
                  <a:pt x="544067" y="97535"/>
                </a:lnTo>
                <a:lnTo>
                  <a:pt x="547115" y="100583"/>
                </a:lnTo>
                <a:lnTo>
                  <a:pt x="550163" y="102107"/>
                </a:lnTo>
                <a:lnTo>
                  <a:pt x="553211" y="103631"/>
                </a:lnTo>
                <a:lnTo>
                  <a:pt x="557783" y="105155"/>
                </a:lnTo>
                <a:lnTo>
                  <a:pt x="565403" y="106679"/>
                </a:lnTo>
                <a:lnTo>
                  <a:pt x="574547" y="105155"/>
                </a:lnTo>
                <a:lnTo>
                  <a:pt x="582167" y="103631"/>
                </a:lnTo>
                <a:lnTo>
                  <a:pt x="582167" y="112775"/>
                </a:lnTo>
                <a:lnTo>
                  <a:pt x="588263" y="111251"/>
                </a:lnTo>
                <a:lnTo>
                  <a:pt x="591311" y="109727"/>
                </a:lnTo>
                <a:lnTo>
                  <a:pt x="588263" y="100583"/>
                </a:lnTo>
                <a:lnTo>
                  <a:pt x="586739" y="100583"/>
                </a:lnTo>
                <a:lnTo>
                  <a:pt x="584708" y="99567"/>
                </a:lnTo>
                <a:lnTo>
                  <a:pt x="583691" y="97535"/>
                </a:lnTo>
                <a:lnTo>
                  <a:pt x="582167" y="91439"/>
                </a:lnTo>
                <a:lnTo>
                  <a:pt x="577595" y="92963"/>
                </a:lnTo>
                <a:close/>
              </a:path>
              <a:path w="1278635" h="141731">
                <a:moveTo>
                  <a:pt x="550163" y="85343"/>
                </a:moveTo>
                <a:lnTo>
                  <a:pt x="549656" y="82295"/>
                </a:lnTo>
                <a:lnTo>
                  <a:pt x="550163" y="102107"/>
                </a:lnTo>
                <a:lnTo>
                  <a:pt x="550163" y="86867"/>
                </a:lnTo>
                <a:lnTo>
                  <a:pt x="551687" y="88391"/>
                </a:lnTo>
                <a:lnTo>
                  <a:pt x="550163" y="83819"/>
                </a:lnTo>
                <a:lnTo>
                  <a:pt x="550163" y="85343"/>
                </a:lnTo>
                <a:close/>
              </a:path>
              <a:path w="1278635" h="141731">
                <a:moveTo>
                  <a:pt x="571499" y="94487"/>
                </a:moveTo>
                <a:lnTo>
                  <a:pt x="560831" y="94487"/>
                </a:lnTo>
                <a:lnTo>
                  <a:pt x="556259" y="92963"/>
                </a:lnTo>
                <a:lnTo>
                  <a:pt x="557783" y="94487"/>
                </a:lnTo>
                <a:lnTo>
                  <a:pt x="553211" y="91439"/>
                </a:lnTo>
                <a:lnTo>
                  <a:pt x="554735" y="92963"/>
                </a:lnTo>
                <a:lnTo>
                  <a:pt x="551687" y="89915"/>
                </a:lnTo>
                <a:lnTo>
                  <a:pt x="553211" y="91439"/>
                </a:lnTo>
                <a:lnTo>
                  <a:pt x="550163" y="86867"/>
                </a:lnTo>
                <a:lnTo>
                  <a:pt x="557783" y="103631"/>
                </a:lnTo>
                <a:lnTo>
                  <a:pt x="556259" y="103631"/>
                </a:lnTo>
                <a:lnTo>
                  <a:pt x="563879" y="105155"/>
                </a:lnTo>
                <a:lnTo>
                  <a:pt x="559307" y="94487"/>
                </a:lnTo>
                <a:lnTo>
                  <a:pt x="563879" y="105155"/>
                </a:lnTo>
                <a:lnTo>
                  <a:pt x="571499" y="103631"/>
                </a:lnTo>
                <a:lnTo>
                  <a:pt x="571499" y="94487"/>
                </a:lnTo>
                <a:close/>
              </a:path>
              <a:path w="1278635" h="141731">
                <a:moveTo>
                  <a:pt x="563879" y="105155"/>
                </a:moveTo>
                <a:lnTo>
                  <a:pt x="573023" y="103631"/>
                </a:lnTo>
                <a:lnTo>
                  <a:pt x="579119" y="102107"/>
                </a:lnTo>
                <a:lnTo>
                  <a:pt x="573023" y="94487"/>
                </a:lnTo>
                <a:lnTo>
                  <a:pt x="579119" y="102107"/>
                </a:lnTo>
                <a:lnTo>
                  <a:pt x="583691" y="100583"/>
                </a:lnTo>
                <a:lnTo>
                  <a:pt x="579119" y="92963"/>
                </a:lnTo>
                <a:lnTo>
                  <a:pt x="571499" y="94487"/>
                </a:lnTo>
                <a:lnTo>
                  <a:pt x="571499" y="103631"/>
                </a:lnTo>
                <a:lnTo>
                  <a:pt x="563879" y="105155"/>
                </a:lnTo>
                <a:close/>
              </a:path>
              <a:path w="1278635" h="141731">
                <a:moveTo>
                  <a:pt x="586739" y="89915"/>
                </a:moveTo>
                <a:lnTo>
                  <a:pt x="582167" y="91439"/>
                </a:lnTo>
                <a:lnTo>
                  <a:pt x="583691" y="97535"/>
                </a:lnTo>
                <a:lnTo>
                  <a:pt x="584708" y="99567"/>
                </a:lnTo>
                <a:lnTo>
                  <a:pt x="586739" y="100583"/>
                </a:lnTo>
                <a:lnTo>
                  <a:pt x="588263" y="100583"/>
                </a:lnTo>
                <a:lnTo>
                  <a:pt x="591311" y="109727"/>
                </a:lnTo>
                <a:lnTo>
                  <a:pt x="592835" y="106679"/>
                </a:lnTo>
                <a:lnTo>
                  <a:pt x="594359" y="105155"/>
                </a:lnTo>
                <a:lnTo>
                  <a:pt x="594359" y="94487"/>
                </a:lnTo>
                <a:lnTo>
                  <a:pt x="591311" y="91439"/>
                </a:lnTo>
                <a:lnTo>
                  <a:pt x="586739" y="89915"/>
                </a:lnTo>
                <a:close/>
              </a:path>
              <a:path w="1278635" h="141731">
                <a:moveTo>
                  <a:pt x="550163" y="102107"/>
                </a:moveTo>
                <a:lnTo>
                  <a:pt x="551687" y="103631"/>
                </a:lnTo>
                <a:lnTo>
                  <a:pt x="545591" y="100583"/>
                </a:lnTo>
                <a:lnTo>
                  <a:pt x="542543" y="97535"/>
                </a:lnTo>
                <a:lnTo>
                  <a:pt x="541019" y="94487"/>
                </a:lnTo>
                <a:lnTo>
                  <a:pt x="541019" y="109727"/>
                </a:lnTo>
                <a:lnTo>
                  <a:pt x="547115" y="112775"/>
                </a:lnTo>
                <a:lnTo>
                  <a:pt x="554735" y="115823"/>
                </a:lnTo>
                <a:lnTo>
                  <a:pt x="573023" y="115823"/>
                </a:lnTo>
                <a:lnTo>
                  <a:pt x="582167" y="112775"/>
                </a:lnTo>
                <a:lnTo>
                  <a:pt x="582167" y="103631"/>
                </a:lnTo>
                <a:lnTo>
                  <a:pt x="574547" y="105155"/>
                </a:lnTo>
                <a:lnTo>
                  <a:pt x="565403" y="106679"/>
                </a:lnTo>
                <a:lnTo>
                  <a:pt x="557783" y="105155"/>
                </a:lnTo>
                <a:lnTo>
                  <a:pt x="553211" y="103631"/>
                </a:lnTo>
                <a:lnTo>
                  <a:pt x="550163" y="102107"/>
                </a:lnTo>
                <a:close/>
              </a:path>
              <a:path w="1278635" h="141731">
                <a:moveTo>
                  <a:pt x="524255" y="73151"/>
                </a:moveTo>
                <a:lnTo>
                  <a:pt x="525779" y="83819"/>
                </a:lnTo>
                <a:lnTo>
                  <a:pt x="527303" y="91439"/>
                </a:lnTo>
                <a:lnTo>
                  <a:pt x="530351" y="99059"/>
                </a:lnTo>
                <a:lnTo>
                  <a:pt x="534923" y="105155"/>
                </a:lnTo>
                <a:lnTo>
                  <a:pt x="541019" y="109727"/>
                </a:lnTo>
                <a:lnTo>
                  <a:pt x="536447" y="82295"/>
                </a:lnTo>
                <a:lnTo>
                  <a:pt x="536447" y="65531"/>
                </a:lnTo>
                <a:lnTo>
                  <a:pt x="537971" y="59435"/>
                </a:lnTo>
                <a:lnTo>
                  <a:pt x="539495" y="57911"/>
                </a:lnTo>
                <a:lnTo>
                  <a:pt x="539495" y="54863"/>
                </a:lnTo>
                <a:lnTo>
                  <a:pt x="542544" y="51815"/>
                </a:lnTo>
                <a:lnTo>
                  <a:pt x="542543" y="50291"/>
                </a:lnTo>
                <a:lnTo>
                  <a:pt x="543686" y="49529"/>
                </a:lnTo>
                <a:lnTo>
                  <a:pt x="544067" y="50291"/>
                </a:lnTo>
                <a:lnTo>
                  <a:pt x="547115" y="47243"/>
                </a:lnTo>
                <a:lnTo>
                  <a:pt x="544067" y="48767"/>
                </a:lnTo>
                <a:lnTo>
                  <a:pt x="551687" y="42671"/>
                </a:lnTo>
                <a:lnTo>
                  <a:pt x="556259" y="41147"/>
                </a:lnTo>
                <a:lnTo>
                  <a:pt x="562355" y="41147"/>
                </a:lnTo>
                <a:lnTo>
                  <a:pt x="568451" y="42671"/>
                </a:lnTo>
                <a:lnTo>
                  <a:pt x="571499" y="42671"/>
                </a:lnTo>
                <a:lnTo>
                  <a:pt x="566927" y="41147"/>
                </a:lnTo>
                <a:lnTo>
                  <a:pt x="571499" y="42671"/>
                </a:lnTo>
                <a:lnTo>
                  <a:pt x="571499" y="32003"/>
                </a:lnTo>
                <a:lnTo>
                  <a:pt x="562355" y="30479"/>
                </a:lnTo>
                <a:lnTo>
                  <a:pt x="554735" y="32003"/>
                </a:lnTo>
                <a:lnTo>
                  <a:pt x="547115" y="33527"/>
                </a:lnTo>
                <a:lnTo>
                  <a:pt x="541019" y="38099"/>
                </a:lnTo>
                <a:lnTo>
                  <a:pt x="534923" y="42671"/>
                </a:lnTo>
                <a:lnTo>
                  <a:pt x="530351" y="48767"/>
                </a:lnTo>
                <a:lnTo>
                  <a:pt x="527303" y="56387"/>
                </a:lnTo>
                <a:lnTo>
                  <a:pt x="525779" y="65531"/>
                </a:lnTo>
                <a:lnTo>
                  <a:pt x="524255" y="73151"/>
                </a:lnTo>
                <a:close/>
              </a:path>
              <a:path w="1278635" h="141731">
                <a:moveTo>
                  <a:pt x="544067" y="48767"/>
                </a:moveTo>
                <a:lnTo>
                  <a:pt x="547115" y="47243"/>
                </a:lnTo>
                <a:lnTo>
                  <a:pt x="550163" y="44195"/>
                </a:lnTo>
                <a:lnTo>
                  <a:pt x="551687" y="42671"/>
                </a:lnTo>
                <a:lnTo>
                  <a:pt x="544067" y="48767"/>
                </a:lnTo>
                <a:close/>
              </a:path>
              <a:path w="1278635" h="141731">
                <a:moveTo>
                  <a:pt x="353567" y="42671"/>
                </a:moveTo>
                <a:lnTo>
                  <a:pt x="347471" y="38099"/>
                </a:lnTo>
                <a:lnTo>
                  <a:pt x="341375" y="33527"/>
                </a:lnTo>
                <a:lnTo>
                  <a:pt x="344423" y="48767"/>
                </a:lnTo>
                <a:lnTo>
                  <a:pt x="347471" y="53339"/>
                </a:lnTo>
                <a:lnTo>
                  <a:pt x="348995" y="57911"/>
                </a:lnTo>
                <a:lnTo>
                  <a:pt x="350519" y="64007"/>
                </a:lnTo>
                <a:lnTo>
                  <a:pt x="350519" y="68579"/>
                </a:lnTo>
                <a:lnTo>
                  <a:pt x="349757" y="70103"/>
                </a:lnTo>
                <a:lnTo>
                  <a:pt x="348995" y="70103"/>
                </a:lnTo>
                <a:lnTo>
                  <a:pt x="348995" y="73151"/>
                </a:lnTo>
                <a:lnTo>
                  <a:pt x="312419" y="76199"/>
                </a:lnTo>
                <a:lnTo>
                  <a:pt x="300782" y="73151"/>
                </a:lnTo>
                <a:lnTo>
                  <a:pt x="303275" y="86867"/>
                </a:lnTo>
                <a:lnTo>
                  <a:pt x="306323" y="82295"/>
                </a:lnTo>
                <a:lnTo>
                  <a:pt x="352043" y="82295"/>
                </a:lnTo>
                <a:lnTo>
                  <a:pt x="355091" y="80771"/>
                </a:lnTo>
                <a:lnTo>
                  <a:pt x="352043" y="70103"/>
                </a:lnTo>
                <a:lnTo>
                  <a:pt x="350519" y="70103"/>
                </a:lnTo>
                <a:lnTo>
                  <a:pt x="352043" y="70103"/>
                </a:lnTo>
                <a:lnTo>
                  <a:pt x="350519" y="62483"/>
                </a:lnTo>
                <a:lnTo>
                  <a:pt x="353567" y="42671"/>
                </a:lnTo>
                <a:close/>
              </a:path>
              <a:path w="1278635" h="141731">
                <a:moveTo>
                  <a:pt x="337108" y="43891"/>
                </a:moveTo>
                <a:lnTo>
                  <a:pt x="338327" y="44195"/>
                </a:lnTo>
                <a:lnTo>
                  <a:pt x="339851" y="45719"/>
                </a:lnTo>
                <a:lnTo>
                  <a:pt x="337565" y="44195"/>
                </a:lnTo>
                <a:lnTo>
                  <a:pt x="337108" y="43891"/>
                </a:lnTo>
                <a:lnTo>
                  <a:pt x="333755" y="42671"/>
                </a:lnTo>
                <a:lnTo>
                  <a:pt x="337108" y="43891"/>
                </a:lnTo>
                <a:lnTo>
                  <a:pt x="341375" y="33527"/>
                </a:lnTo>
                <a:lnTo>
                  <a:pt x="335279" y="32003"/>
                </a:lnTo>
                <a:lnTo>
                  <a:pt x="335279" y="42671"/>
                </a:lnTo>
                <a:lnTo>
                  <a:pt x="332231" y="42671"/>
                </a:lnTo>
                <a:lnTo>
                  <a:pt x="336803" y="44195"/>
                </a:lnTo>
                <a:lnTo>
                  <a:pt x="341375" y="47243"/>
                </a:lnTo>
                <a:lnTo>
                  <a:pt x="341375" y="45719"/>
                </a:lnTo>
                <a:lnTo>
                  <a:pt x="344423" y="50291"/>
                </a:lnTo>
                <a:lnTo>
                  <a:pt x="344423" y="48767"/>
                </a:lnTo>
                <a:lnTo>
                  <a:pt x="341375" y="33527"/>
                </a:lnTo>
                <a:lnTo>
                  <a:pt x="337108" y="43891"/>
                </a:lnTo>
                <a:close/>
              </a:path>
              <a:path w="1278635" h="141731">
                <a:moveTo>
                  <a:pt x="326135" y="42671"/>
                </a:moveTo>
                <a:lnTo>
                  <a:pt x="321563" y="42671"/>
                </a:lnTo>
                <a:lnTo>
                  <a:pt x="316991" y="54863"/>
                </a:lnTo>
                <a:lnTo>
                  <a:pt x="315467" y="56387"/>
                </a:lnTo>
                <a:lnTo>
                  <a:pt x="315467" y="44195"/>
                </a:lnTo>
                <a:lnTo>
                  <a:pt x="313689" y="60960"/>
                </a:lnTo>
                <a:lnTo>
                  <a:pt x="313943" y="59435"/>
                </a:lnTo>
                <a:lnTo>
                  <a:pt x="314553" y="60960"/>
                </a:lnTo>
                <a:lnTo>
                  <a:pt x="316774" y="55408"/>
                </a:lnTo>
                <a:lnTo>
                  <a:pt x="321563" y="51815"/>
                </a:lnTo>
                <a:lnTo>
                  <a:pt x="327659" y="51815"/>
                </a:lnTo>
                <a:lnTo>
                  <a:pt x="326135" y="42671"/>
                </a:lnTo>
                <a:close/>
              </a:path>
              <a:path w="1278635" h="141731">
                <a:moveTo>
                  <a:pt x="342899" y="48767"/>
                </a:moveTo>
                <a:lnTo>
                  <a:pt x="341375" y="47243"/>
                </a:lnTo>
                <a:lnTo>
                  <a:pt x="337312" y="60959"/>
                </a:lnTo>
                <a:lnTo>
                  <a:pt x="338327" y="64007"/>
                </a:lnTo>
                <a:lnTo>
                  <a:pt x="338327" y="67055"/>
                </a:lnTo>
                <a:lnTo>
                  <a:pt x="314553" y="60960"/>
                </a:lnTo>
                <a:lnTo>
                  <a:pt x="313943" y="59435"/>
                </a:lnTo>
                <a:lnTo>
                  <a:pt x="313943" y="60960"/>
                </a:lnTo>
                <a:lnTo>
                  <a:pt x="313689" y="60960"/>
                </a:lnTo>
                <a:lnTo>
                  <a:pt x="313943" y="62483"/>
                </a:lnTo>
                <a:lnTo>
                  <a:pt x="348995" y="70103"/>
                </a:lnTo>
                <a:lnTo>
                  <a:pt x="342899" y="60959"/>
                </a:lnTo>
                <a:lnTo>
                  <a:pt x="338327" y="62483"/>
                </a:lnTo>
                <a:lnTo>
                  <a:pt x="342899" y="60959"/>
                </a:lnTo>
                <a:lnTo>
                  <a:pt x="342899" y="48767"/>
                </a:lnTo>
                <a:close/>
              </a:path>
              <a:path w="1278635" h="141731">
                <a:moveTo>
                  <a:pt x="336803" y="57911"/>
                </a:moveTo>
                <a:lnTo>
                  <a:pt x="335279" y="56387"/>
                </a:lnTo>
                <a:lnTo>
                  <a:pt x="336803" y="60959"/>
                </a:lnTo>
                <a:lnTo>
                  <a:pt x="336803" y="57911"/>
                </a:lnTo>
                <a:close/>
              </a:path>
              <a:path w="1278635" h="141731">
                <a:moveTo>
                  <a:pt x="300782" y="73151"/>
                </a:moveTo>
                <a:lnTo>
                  <a:pt x="312419" y="76199"/>
                </a:lnTo>
                <a:lnTo>
                  <a:pt x="348995" y="73151"/>
                </a:lnTo>
                <a:lnTo>
                  <a:pt x="348995" y="70103"/>
                </a:lnTo>
                <a:lnTo>
                  <a:pt x="312419" y="68579"/>
                </a:lnTo>
                <a:lnTo>
                  <a:pt x="306323" y="60959"/>
                </a:lnTo>
                <a:lnTo>
                  <a:pt x="313689" y="60960"/>
                </a:lnTo>
                <a:lnTo>
                  <a:pt x="315467" y="44195"/>
                </a:lnTo>
                <a:lnTo>
                  <a:pt x="315467" y="56387"/>
                </a:lnTo>
                <a:lnTo>
                  <a:pt x="316991" y="54863"/>
                </a:lnTo>
                <a:lnTo>
                  <a:pt x="321563" y="42671"/>
                </a:lnTo>
                <a:lnTo>
                  <a:pt x="320039" y="42671"/>
                </a:lnTo>
                <a:lnTo>
                  <a:pt x="326135" y="42671"/>
                </a:lnTo>
                <a:lnTo>
                  <a:pt x="327659" y="51815"/>
                </a:lnTo>
                <a:lnTo>
                  <a:pt x="332231" y="53339"/>
                </a:lnTo>
                <a:lnTo>
                  <a:pt x="335279" y="56387"/>
                </a:lnTo>
                <a:lnTo>
                  <a:pt x="336803" y="57911"/>
                </a:lnTo>
                <a:lnTo>
                  <a:pt x="336803" y="59435"/>
                </a:lnTo>
                <a:lnTo>
                  <a:pt x="337312" y="60959"/>
                </a:lnTo>
                <a:lnTo>
                  <a:pt x="341375" y="47243"/>
                </a:lnTo>
                <a:lnTo>
                  <a:pt x="336803" y="44195"/>
                </a:lnTo>
                <a:lnTo>
                  <a:pt x="332231" y="42671"/>
                </a:lnTo>
                <a:lnTo>
                  <a:pt x="329183" y="51815"/>
                </a:lnTo>
                <a:lnTo>
                  <a:pt x="332231" y="42671"/>
                </a:lnTo>
                <a:lnTo>
                  <a:pt x="335279" y="42671"/>
                </a:lnTo>
                <a:lnTo>
                  <a:pt x="330707" y="41147"/>
                </a:lnTo>
                <a:lnTo>
                  <a:pt x="335279" y="42671"/>
                </a:lnTo>
                <a:lnTo>
                  <a:pt x="335279" y="32003"/>
                </a:lnTo>
                <a:lnTo>
                  <a:pt x="326135" y="30479"/>
                </a:lnTo>
                <a:lnTo>
                  <a:pt x="326135" y="41147"/>
                </a:lnTo>
                <a:lnTo>
                  <a:pt x="320039" y="41147"/>
                </a:lnTo>
                <a:lnTo>
                  <a:pt x="315467" y="42671"/>
                </a:lnTo>
                <a:lnTo>
                  <a:pt x="313943" y="44195"/>
                </a:lnTo>
                <a:lnTo>
                  <a:pt x="310895" y="47243"/>
                </a:lnTo>
                <a:lnTo>
                  <a:pt x="307847" y="50291"/>
                </a:lnTo>
                <a:lnTo>
                  <a:pt x="307466" y="49529"/>
                </a:lnTo>
                <a:lnTo>
                  <a:pt x="307085" y="50291"/>
                </a:lnTo>
                <a:lnTo>
                  <a:pt x="306323" y="50291"/>
                </a:lnTo>
                <a:lnTo>
                  <a:pt x="306324" y="51815"/>
                </a:lnTo>
                <a:lnTo>
                  <a:pt x="303275" y="57911"/>
                </a:lnTo>
                <a:lnTo>
                  <a:pt x="300837" y="70103"/>
                </a:lnTo>
                <a:lnTo>
                  <a:pt x="300227" y="70103"/>
                </a:lnTo>
                <a:lnTo>
                  <a:pt x="300518" y="71700"/>
                </a:lnTo>
                <a:lnTo>
                  <a:pt x="300227" y="73151"/>
                </a:lnTo>
                <a:lnTo>
                  <a:pt x="300782" y="73151"/>
                </a:lnTo>
                <a:close/>
              </a:path>
              <a:path w="1278635" h="141731">
                <a:moveTo>
                  <a:pt x="348995" y="70103"/>
                </a:moveTo>
                <a:lnTo>
                  <a:pt x="348995" y="62483"/>
                </a:lnTo>
                <a:lnTo>
                  <a:pt x="347471" y="56387"/>
                </a:lnTo>
                <a:lnTo>
                  <a:pt x="345947" y="51815"/>
                </a:lnTo>
                <a:lnTo>
                  <a:pt x="344423" y="50291"/>
                </a:lnTo>
                <a:lnTo>
                  <a:pt x="342899" y="48767"/>
                </a:lnTo>
                <a:lnTo>
                  <a:pt x="342899" y="60959"/>
                </a:lnTo>
                <a:lnTo>
                  <a:pt x="348995" y="70103"/>
                </a:lnTo>
                <a:close/>
              </a:path>
              <a:path w="1278635" h="141731">
                <a:moveTo>
                  <a:pt x="338327" y="67055"/>
                </a:moveTo>
                <a:lnTo>
                  <a:pt x="338327" y="64007"/>
                </a:lnTo>
                <a:lnTo>
                  <a:pt x="337312" y="60959"/>
                </a:lnTo>
                <a:lnTo>
                  <a:pt x="314553" y="60960"/>
                </a:lnTo>
                <a:lnTo>
                  <a:pt x="338327" y="67055"/>
                </a:lnTo>
                <a:close/>
              </a:path>
              <a:path w="1278635" h="141731">
                <a:moveTo>
                  <a:pt x="312419" y="68579"/>
                </a:moveTo>
                <a:lnTo>
                  <a:pt x="348995" y="70103"/>
                </a:lnTo>
                <a:lnTo>
                  <a:pt x="313943" y="62483"/>
                </a:lnTo>
                <a:lnTo>
                  <a:pt x="313689" y="60960"/>
                </a:lnTo>
                <a:lnTo>
                  <a:pt x="306323" y="60959"/>
                </a:lnTo>
                <a:lnTo>
                  <a:pt x="312419" y="68579"/>
                </a:lnTo>
                <a:close/>
              </a:path>
              <a:path w="1278635" h="141731">
                <a:moveTo>
                  <a:pt x="350519" y="62483"/>
                </a:moveTo>
                <a:lnTo>
                  <a:pt x="352043" y="70103"/>
                </a:lnTo>
                <a:lnTo>
                  <a:pt x="355091" y="80771"/>
                </a:lnTo>
                <a:lnTo>
                  <a:pt x="358139" y="79247"/>
                </a:lnTo>
                <a:lnTo>
                  <a:pt x="361187" y="74675"/>
                </a:lnTo>
                <a:lnTo>
                  <a:pt x="361187" y="60959"/>
                </a:lnTo>
                <a:lnTo>
                  <a:pt x="359663" y="54863"/>
                </a:lnTo>
                <a:lnTo>
                  <a:pt x="356615" y="48767"/>
                </a:lnTo>
                <a:lnTo>
                  <a:pt x="353567" y="42671"/>
                </a:lnTo>
                <a:lnTo>
                  <a:pt x="350519" y="62483"/>
                </a:lnTo>
                <a:close/>
              </a:path>
              <a:path w="1278635" h="141731">
                <a:moveTo>
                  <a:pt x="300227" y="65531"/>
                </a:moveTo>
                <a:lnTo>
                  <a:pt x="300227" y="82295"/>
                </a:lnTo>
                <a:lnTo>
                  <a:pt x="300227" y="67055"/>
                </a:lnTo>
                <a:lnTo>
                  <a:pt x="301751" y="59435"/>
                </a:lnTo>
                <a:lnTo>
                  <a:pt x="300227" y="65531"/>
                </a:lnTo>
                <a:close/>
              </a:path>
              <a:path w="1278635" h="141731">
                <a:moveTo>
                  <a:pt x="341375" y="92963"/>
                </a:moveTo>
                <a:lnTo>
                  <a:pt x="342899" y="92963"/>
                </a:lnTo>
                <a:lnTo>
                  <a:pt x="347471" y="100583"/>
                </a:lnTo>
                <a:lnTo>
                  <a:pt x="347471" y="99059"/>
                </a:lnTo>
                <a:lnTo>
                  <a:pt x="348995" y="100583"/>
                </a:lnTo>
                <a:lnTo>
                  <a:pt x="347471" y="100583"/>
                </a:lnTo>
                <a:lnTo>
                  <a:pt x="342899" y="102107"/>
                </a:lnTo>
                <a:lnTo>
                  <a:pt x="336803" y="103631"/>
                </a:lnTo>
                <a:lnTo>
                  <a:pt x="327659" y="105155"/>
                </a:lnTo>
                <a:lnTo>
                  <a:pt x="320039" y="103631"/>
                </a:lnTo>
                <a:lnTo>
                  <a:pt x="321563" y="103631"/>
                </a:lnTo>
                <a:lnTo>
                  <a:pt x="313943" y="86867"/>
                </a:lnTo>
                <a:lnTo>
                  <a:pt x="313943" y="102107"/>
                </a:lnTo>
                <a:lnTo>
                  <a:pt x="313436" y="82295"/>
                </a:lnTo>
                <a:lnTo>
                  <a:pt x="306323" y="82295"/>
                </a:lnTo>
                <a:lnTo>
                  <a:pt x="303275" y="86867"/>
                </a:lnTo>
                <a:lnTo>
                  <a:pt x="304799" y="92963"/>
                </a:lnTo>
                <a:lnTo>
                  <a:pt x="307847" y="97535"/>
                </a:lnTo>
                <a:lnTo>
                  <a:pt x="310895" y="100583"/>
                </a:lnTo>
                <a:lnTo>
                  <a:pt x="313943" y="102107"/>
                </a:lnTo>
                <a:lnTo>
                  <a:pt x="316991" y="103631"/>
                </a:lnTo>
                <a:lnTo>
                  <a:pt x="321563" y="105155"/>
                </a:lnTo>
                <a:lnTo>
                  <a:pt x="329183" y="106679"/>
                </a:lnTo>
                <a:lnTo>
                  <a:pt x="338327" y="105155"/>
                </a:lnTo>
                <a:lnTo>
                  <a:pt x="345947" y="103631"/>
                </a:lnTo>
                <a:lnTo>
                  <a:pt x="345947" y="112775"/>
                </a:lnTo>
                <a:lnTo>
                  <a:pt x="352043" y="111251"/>
                </a:lnTo>
                <a:lnTo>
                  <a:pt x="355091" y="109727"/>
                </a:lnTo>
                <a:lnTo>
                  <a:pt x="352043" y="100583"/>
                </a:lnTo>
                <a:lnTo>
                  <a:pt x="350519" y="100583"/>
                </a:lnTo>
                <a:lnTo>
                  <a:pt x="348488" y="99567"/>
                </a:lnTo>
                <a:lnTo>
                  <a:pt x="347471" y="97535"/>
                </a:lnTo>
                <a:lnTo>
                  <a:pt x="345947" y="91439"/>
                </a:lnTo>
                <a:lnTo>
                  <a:pt x="341375" y="92963"/>
                </a:lnTo>
                <a:close/>
              </a:path>
              <a:path w="1278635" h="141731">
                <a:moveTo>
                  <a:pt x="313943" y="85343"/>
                </a:moveTo>
                <a:lnTo>
                  <a:pt x="313436" y="82295"/>
                </a:lnTo>
                <a:lnTo>
                  <a:pt x="313943" y="102107"/>
                </a:lnTo>
                <a:lnTo>
                  <a:pt x="313943" y="86867"/>
                </a:lnTo>
                <a:lnTo>
                  <a:pt x="315467" y="88391"/>
                </a:lnTo>
                <a:lnTo>
                  <a:pt x="313943" y="83819"/>
                </a:lnTo>
                <a:lnTo>
                  <a:pt x="313943" y="85343"/>
                </a:lnTo>
                <a:close/>
              </a:path>
              <a:path w="1278635" h="141731">
                <a:moveTo>
                  <a:pt x="335279" y="94487"/>
                </a:moveTo>
                <a:lnTo>
                  <a:pt x="324611" y="94487"/>
                </a:lnTo>
                <a:lnTo>
                  <a:pt x="320039" y="92963"/>
                </a:lnTo>
                <a:lnTo>
                  <a:pt x="321563" y="94487"/>
                </a:lnTo>
                <a:lnTo>
                  <a:pt x="316991" y="91439"/>
                </a:lnTo>
                <a:lnTo>
                  <a:pt x="318515" y="92963"/>
                </a:lnTo>
                <a:lnTo>
                  <a:pt x="315467" y="89915"/>
                </a:lnTo>
                <a:lnTo>
                  <a:pt x="316991" y="91439"/>
                </a:lnTo>
                <a:lnTo>
                  <a:pt x="313943" y="86867"/>
                </a:lnTo>
                <a:lnTo>
                  <a:pt x="321563" y="103631"/>
                </a:lnTo>
                <a:lnTo>
                  <a:pt x="320039" y="103631"/>
                </a:lnTo>
                <a:lnTo>
                  <a:pt x="327659" y="105155"/>
                </a:lnTo>
                <a:lnTo>
                  <a:pt x="323087" y="94487"/>
                </a:lnTo>
                <a:lnTo>
                  <a:pt x="327659" y="105155"/>
                </a:lnTo>
                <a:lnTo>
                  <a:pt x="335279" y="103631"/>
                </a:lnTo>
                <a:lnTo>
                  <a:pt x="335279" y="94487"/>
                </a:lnTo>
                <a:close/>
              </a:path>
              <a:path w="1278635" h="141731">
                <a:moveTo>
                  <a:pt x="327659" y="105155"/>
                </a:moveTo>
                <a:lnTo>
                  <a:pt x="336803" y="103631"/>
                </a:lnTo>
                <a:lnTo>
                  <a:pt x="342899" y="102107"/>
                </a:lnTo>
                <a:lnTo>
                  <a:pt x="336803" y="94487"/>
                </a:lnTo>
                <a:lnTo>
                  <a:pt x="342899" y="102107"/>
                </a:lnTo>
                <a:lnTo>
                  <a:pt x="347471" y="100583"/>
                </a:lnTo>
                <a:lnTo>
                  <a:pt x="342899" y="92963"/>
                </a:lnTo>
                <a:lnTo>
                  <a:pt x="335279" y="94487"/>
                </a:lnTo>
                <a:lnTo>
                  <a:pt x="335279" y="103631"/>
                </a:lnTo>
                <a:lnTo>
                  <a:pt x="327659" y="105155"/>
                </a:lnTo>
                <a:close/>
              </a:path>
              <a:path w="1278635" h="141731">
                <a:moveTo>
                  <a:pt x="350519" y="89915"/>
                </a:moveTo>
                <a:lnTo>
                  <a:pt x="345947" y="91439"/>
                </a:lnTo>
                <a:lnTo>
                  <a:pt x="347471" y="97535"/>
                </a:lnTo>
                <a:lnTo>
                  <a:pt x="348488" y="99567"/>
                </a:lnTo>
                <a:lnTo>
                  <a:pt x="350519" y="100583"/>
                </a:lnTo>
                <a:lnTo>
                  <a:pt x="352043" y="100583"/>
                </a:lnTo>
                <a:lnTo>
                  <a:pt x="355091" y="109727"/>
                </a:lnTo>
                <a:lnTo>
                  <a:pt x="356615" y="106679"/>
                </a:lnTo>
                <a:lnTo>
                  <a:pt x="358139" y="105155"/>
                </a:lnTo>
                <a:lnTo>
                  <a:pt x="358139" y="94487"/>
                </a:lnTo>
                <a:lnTo>
                  <a:pt x="355091" y="91439"/>
                </a:lnTo>
                <a:lnTo>
                  <a:pt x="350519" y="89915"/>
                </a:lnTo>
                <a:close/>
              </a:path>
              <a:path w="1278635" h="141731">
                <a:moveTo>
                  <a:pt x="313943" y="102107"/>
                </a:moveTo>
                <a:lnTo>
                  <a:pt x="315467" y="103631"/>
                </a:lnTo>
                <a:lnTo>
                  <a:pt x="309371" y="100583"/>
                </a:lnTo>
                <a:lnTo>
                  <a:pt x="306323" y="97535"/>
                </a:lnTo>
                <a:lnTo>
                  <a:pt x="304799" y="94487"/>
                </a:lnTo>
                <a:lnTo>
                  <a:pt x="304799" y="109727"/>
                </a:lnTo>
                <a:lnTo>
                  <a:pt x="310895" y="112775"/>
                </a:lnTo>
                <a:lnTo>
                  <a:pt x="318515" y="115823"/>
                </a:lnTo>
                <a:lnTo>
                  <a:pt x="336803" y="115823"/>
                </a:lnTo>
                <a:lnTo>
                  <a:pt x="345947" y="112775"/>
                </a:lnTo>
                <a:lnTo>
                  <a:pt x="345947" y="103631"/>
                </a:lnTo>
                <a:lnTo>
                  <a:pt x="338327" y="105155"/>
                </a:lnTo>
                <a:lnTo>
                  <a:pt x="329183" y="106679"/>
                </a:lnTo>
                <a:lnTo>
                  <a:pt x="321563" y="105155"/>
                </a:lnTo>
                <a:lnTo>
                  <a:pt x="316991" y="103631"/>
                </a:lnTo>
                <a:lnTo>
                  <a:pt x="313943" y="102107"/>
                </a:lnTo>
                <a:close/>
              </a:path>
              <a:path w="1278635" h="141731">
                <a:moveTo>
                  <a:pt x="307847" y="97535"/>
                </a:moveTo>
                <a:lnTo>
                  <a:pt x="306323" y="97535"/>
                </a:lnTo>
                <a:lnTo>
                  <a:pt x="304800" y="94487"/>
                </a:lnTo>
                <a:lnTo>
                  <a:pt x="303275" y="92963"/>
                </a:lnTo>
                <a:lnTo>
                  <a:pt x="301751" y="88391"/>
                </a:lnTo>
                <a:lnTo>
                  <a:pt x="300227" y="80771"/>
                </a:lnTo>
                <a:lnTo>
                  <a:pt x="300227" y="82295"/>
                </a:lnTo>
                <a:lnTo>
                  <a:pt x="300227" y="65531"/>
                </a:lnTo>
                <a:lnTo>
                  <a:pt x="301751" y="59435"/>
                </a:lnTo>
                <a:lnTo>
                  <a:pt x="301751" y="60959"/>
                </a:lnTo>
                <a:lnTo>
                  <a:pt x="304799" y="54863"/>
                </a:lnTo>
                <a:lnTo>
                  <a:pt x="303275" y="54863"/>
                </a:lnTo>
                <a:lnTo>
                  <a:pt x="306324" y="51815"/>
                </a:lnTo>
                <a:lnTo>
                  <a:pt x="306323" y="50291"/>
                </a:lnTo>
                <a:lnTo>
                  <a:pt x="307466" y="49529"/>
                </a:lnTo>
                <a:lnTo>
                  <a:pt x="307847" y="50291"/>
                </a:lnTo>
                <a:lnTo>
                  <a:pt x="310895" y="47243"/>
                </a:lnTo>
                <a:lnTo>
                  <a:pt x="307847" y="48767"/>
                </a:lnTo>
                <a:lnTo>
                  <a:pt x="315467" y="42671"/>
                </a:lnTo>
                <a:lnTo>
                  <a:pt x="320039" y="41147"/>
                </a:lnTo>
                <a:lnTo>
                  <a:pt x="326135" y="41147"/>
                </a:lnTo>
                <a:lnTo>
                  <a:pt x="326135" y="30479"/>
                </a:lnTo>
                <a:lnTo>
                  <a:pt x="318515" y="32003"/>
                </a:lnTo>
                <a:lnTo>
                  <a:pt x="310895" y="33527"/>
                </a:lnTo>
                <a:lnTo>
                  <a:pt x="304799" y="38099"/>
                </a:lnTo>
                <a:lnTo>
                  <a:pt x="298703" y="42671"/>
                </a:lnTo>
                <a:lnTo>
                  <a:pt x="294131" y="48767"/>
                </a:lnTo>
                <a:lnTo>
                  <a:pt x="291083" y="56387"/>
                </a:lnTo>
                <a:lnTo>
                  <a:pt x="289559" y="65531"/>
                </a:lnTo>
                <a:lnTo>
                  <a:pt x="288035" y="73151"/>
                </a:lnTo>
                <a:lnTo>
                  <a:pt x="289559" y="83819"/>
                </a:lnTo>
                <a:lnTo>
                  <a:pt x="291083" y="91439"/>
                </a:lnTo>
                <a:lnTo>
                  <a:pt x="294131" y="99059"/>
                </a:lnTo>
                <a:lnTo>
                  <a:pt x="298703" y="105155"/>
                </a:lnTo>
                <a:lnTo>
                  <a:pt x="304799" y="109727"/>
                </a:lnTo>
                <a:lnTo>
                  <a:pt x="304799" y="94487"/>
                </a:lnTo>
                <a:lnTo>
                  <a:pt x="307847" y="97535"/>
                </a:lnTo>
                <a:close/>
              </a:path>
              <a:path w="1278635" h="141731">
                <a:moveTo>
                  <a:pt x="307847" y="48767"/>
                </a:moveTo>
                <a:lnTo>
                  <a:pt x="310895" y="47243"/>
                </a:lnTo>
                <a:lnTo>
                  <a:pt x="313943" y="44195"/>
                </a:lnTo>
                <a:lnTo>
                  <a:pt x="315467" y="42671"/>
                </a:lnTo>
                <a:lnTo>
                  <a:pt x="307847" y="48767"/>
                </a:lnTo>
                <a:close/>
              </a:path>
              <a:path w="1278635" h="141731">
                <a:moveTo>
                  <a:pt x="207263" y="59435"/>
                </a:moveTo>
                <a:lnTo>
                  <a:pt x="207772" y="60959"/>
                </a:lnTo>
                <a:lnTo>
                  <a:pt x="211835" y="47243"/>
                </a:lnTo>
                <a:lnTo>
                  <a:pt x="207263" y="44195"/>
                </a:lnTo>
                <a:lnTo>
                  <a:pt x="202691" y="42671"/>
                </a:lnTo>
                <a:lnTo>
                  <a:pt x="199644" y="51815"/>
                </a:lnTo>
                <a:lnTo>
                  <a:pt x="202691" y="42671"/>
                </a:lnTo>
                <a:lnTo>
                  <a:pt x="205739" y="42671"/>
                </a:lnTo>
                <a:lnTo>
                  <a:pt x="201167" y="41147"/>
                </a:lnTo>
                <a:lnTo>
                  <a:pt x="205739" y="42671"/>
                </a:lnTo>
                <a:lnTo>
                  <a:pt x="205739" y="32003"/>
                </a:lnTo>
                <a:lnTo>
                  <a:pt x="196595" y="30479"/>
                </a:lnTo>
                <a:lnTo>
                  <a:pt x="196595" y="41147"/>
                </a:lnTo>
                <a:lnTo>
                  <a:pt x="190500" y="41147"/>
                </a:lnTo>
                <a:lnTo>
                  <a:pt x="185928" y="42671"/>
                </a:lnTo>
                <a:lnTo>
                  <a:pt x="184403" y="44195"/>
                </a:lnTo>
                <a:lnTo>
                  <a:pt x="181355" y="47243"/>
                </a:lnTo>
                <a:lnTo>
                  <a:pt x="178307" y="50291"/>
                </a:lnTo>
                <a:lnTo>
                  <a:pt x="177927" y="49529"/>
                </a:lnTo>
                <a:lnTo>
                  <a:pt x="177546" y="50291"/>
                </a:lnTo>
                <a:lnTo>
                  <a:pt x="176783" y="50291"/>
                </a:lnTo>
                <a:lnTo>
                  <a:pt x="176783" y="60959"/>
                </a:lnTo>
                <a:lnTo>
                  <a:pt x="182879" y="68579"/>
                </a:lnTo>
                <a:lnTo>
                  <a:pt x="219456" y="70103"/>
                </a:lnTo>
                <a:lnTo>
                  <a:pt x="184403" y="62483"/>
                </a:lnTo>
                <a:lnTo>
                  <a:pt x="184149" y="60960"/>
                </a:lnTo>
                <a:lnTo>
                  <a:pt x="185928" y="44195"/>
                </a:lnTo>
                <a:lnTo>
                  <a:pt x="185928" y="56387"/>
                </a:lnTo>
                <a:lnTo>
                  <a:pt x="187451" y="54863"/>
                </a:lnTo>
                <a:lnTo>
                  <a:pt x="192023" y="42671"/>
                </a:lnTo>
                <a:lnTo>
                  <a:pt x="190500" y="42671"/>
                </a:lnTo>
                <a:lnTo>
                  <a:pt x="196595" y="42671"/>
                </a:lnTo>
                <a:lnTo>
                  <a:pt x="198119" y="51815"/>
                </a:lnTo>
                <a:lnTo>
                  <a:pt x="202691" y="53339"/>
                </a:lnTo>
                <a:lnTo>
                  <a:pt x="201167" y="53339"/>
                </a:lnTo>
                <a:lnTo>
                  <a:pt x="204216" y="54863"/>
                </a:lnTo>
                <a:lnTo>
                  <a:pt x="205739" y="56387"/>
                </a:lnTo>
                <a:lnTo>
                  <a:pt x="204215" y="54863"/>
                </a:lnTo>
                <a:lnTo>
                  <a:pt x="207263" y="57911"/>
                </a:lnTo>
                <a:lnTo>
                  <a:pt x="207263" y="59435"/>
                </a:lnTo>
                <a:close/>
              </a:path>
              <a:path w="1278635" h="141731">
                <a:moveTo>
                  <a:pt x="224028" y="42671"/>
                </a:moveTo>
                <a:lnTo>
                  <a:pt x="217931" y="38099"/>
                </a:lnTo>
                <a:lnTo>
                  <a:pt x="211835" y="33527"/>
                </a:lnTo>
                <a:lnTo>
                  <a:pt x="214883" y="48767"/>
                </a:lnTo>
                <a:lnTo>
                  <a:pt x="217931" y="53339"/>
                </a:lnTo>
                <a:lnTo>
                  <a:pt x="219455" y="57911"/>
                </a:lnTo>
                <a:lnTo>
                  <a:pt x="220979" y="64007"/>
                </a:lnTo>
                <a:lnTo>
                  <a:pt x="220979" y="68579"/>
                </a:lnTo>
                <a:lnTo>
                  <a:pt x="220218" y="70103"/>
                </a:lnTo>
                <a:lnTo>
                  <a:pt x="219456" y="70103"/>
                </a:lnTo>
                <a:lnTo>
                  <a:pt x="219455" y="73151"/>
                </a:lnTo>
                <a:lnTo>
                  <a:pt x="182879" y="76199"/>
                </a:lnTo>
                <a:lnTo>
                  <a:pt x="171242" y="73151"/>
                </a:lnTo>
                <a:lnTo>
                  <a:pt x="173735" y="86867"/>
                </a:lnTo>
                <a:lnTo>
                  <a:pt x="176783" y="82295"/>
                </a:lnTo>
                <a:lnTo>
                  <a:pt x="222503" y="82295"/>
                </a:lnTo>
                <a:lnTo>
                  <a:pt x="225551" y="80771"/>
                </a:lnTo>
                <a:lnTo>
                  <a:pt x="222503" y="70103"/>
                </a:lnTo>
                <a:lnTo>
                  <a:pt x="220979" y="70103"/>
                </a:lnTo>
                <a:lnTo>
                  <a:pt x="222503" y="70103"/>
                </a:lnTo>
                <a:lnTo>
                  <a:pt x="220979" y="62483"/>
                </a:lnTo>
                <a:lnTo>
                  <a:pt x="224028" y="42671"/>
                </a:lnTo>
                <a:close/>
              </a:path>
              <a:path w="1278635" h="141731">
                <a:moveTo>
                  <a:pt x="196595" y="42671"/>
                </a:moveTo>
                <a:lnTo>
                  <a:pt x="192023" y="42671"/>
                </a:lnTo>
                <a:lnTo>
                  <a:pt x="187451" y="54863"/>
                </a:lnTo>
                <a:lnTo>
                  <a:pt x="185928" y="56387"/>
                </a:lnTo>
                <a:lnTo>
                  <a:pt x="185928" y="44195"/>
                </a:lnTo>
                <a:lnTo>
                  <a:pt x="184149" y="60960"/>
                </a:lnTo>
                <a:lnTo>
                  <a:pt x="184403" y="59435"/>
                </a:lnTo>
                <a:lnTo>
                  <a:pt x="185013" y="60960"/>
                </a:lnTo>
                <a:lnTo>
                  <a:pt x="187234" y="55408"/>
                </a:lnTo>
                <a:lnTo>
                  <a:pt x="192023" y="51815"/>
                </a:lnTo>
                <a:lnTo>
                  <a:pt x="198119" y="51815"/>
                </a:lnTo>
                <a:lnTo>
                  <a:pt x="196595" y="42671"/>
                </a:lnTo>
                <a:close/>
              </a:path>
              <a:path w="1278635" h="141731">
                <a:moveTo>
                  <a:pt x="213359" y="48767"/>
                </a:moveTo>
                <a:lnTo>
                  <a:pt x="211835" y="47243"/>
                </a:lnTo>
                <a:lnTo>
                  <a:pt x="207772" y="60959"/>
                </a:lnTo>
                <a:lnTo>
                  <a:pt x="208787" y="64007"/>
                </a:lnTo>
                <a:lnTo>
                  <a:pt x="208787" y="67055"/>
                </a:lnTo>
                <a:lnTo>
                  <a:pt x="185013" y="60960"/>
                </a:lnTo>
                <a:lnTo>
                  <a:pt x="184403" y="59435"/>
                </a:lnTo>
                <a:lnTo>
                  <a:pt x="184403" y="60960"/>
                </a:lnTo>
                <a:lnTo>
                  <a:pt x="184149" y="60960"/>
                </a:lnTo>
                <a:lnTo>
                  <a:pt x="184403" y="62483"/>
                </a:lnTo>
                <a:lnTo>
                  <a:pt x="219456" y="70103"/>
                </a:lnTo>
                <a:lnTo>
                  <a:pt x="213359" y="60959"/>
                </a:lnTo>
                <a:lnTo>
                  <a:pt x="208787" y="62483"/>
                </a:lnTo>
                <a:lnTo>
                  <a:pt x="213359" y="60959"/>
                </a:lnTo>
                <a:lnTo>
                  <a:pt x="213359" y="48767"/>
                </a:lnTo>
                <a:close/>
              </a:path>
              <a:path w="1278635" h="141731">
                <a:moveTo>
                  <a:pt x="207263" y="57911"/>
                </a:moveTo>
                <a:lnTo>
                  <a:pt x="205739" y="56387"/>
                </a:lnTo>
                <a:lnTo>
                  <a:pt x="207263" y="60959"/>
                </a:lnTo>
                <a:lnTo>
                  <a:pt x="207263" y="57911"/>
                </a:lnTo>
                <a:close/>
              </a:path>
              <a:path w="1278635" h="141731">
                <a:moveTo>
                  <a:pt x="219456" y="70103"/>
                </a:moveTo>
                <a:lnTo>
                  <a:pt x="219455" y="62483"/>
                </a:lnTo>
                <a:lnTo>
                  <a:pt x="217931" y="56387"/>
                </a:lnTo>
                <a:lnTo>
                  <a:pt x="216407" y="51815"/>
                </a:lnTo>
                <a:lnTo>
                  <a:pt x="214883" y="50291"/>
                </a:lnTo>
                <a:lnTo>
                  <a:pt x="211835" y="47243"/>
                </a:lnTo>
                <a:lnTo>
                  <a:pt x="207263" y="44195"/>
                </a:lnTo>
                <a:lnTo>
                  <a:pt x="202691" y="42671"/>
                </a:lnTo>
                <a:lnTo>
                  <a:pt x="205739" y="42671"/>
                </a:lnTo>
                <a:lnTo>
                  <a:pt x="205739" y="32003"/>
                </a:lnTo>
                <a:lnTo>
                  <a:pt x="211835" y="33527"/>
                </a:lnTo>
                <a:lnTo>
                  <a:pt x="207568" y="43891"/>
                </a:lnTo>
                <a:lnTo>
                  <a:pt x="204215" y="42671"/>
                </a:lnTo>
                <a:lnTo>
                  <a:pt x="207568" y="43891"/>
                </a:lnTo>
                <a:lnTo>
                  <a:pt x="208026" y="44195"/>
                </a:lnTo>
                <a:lnTo>
                  <a:pt x="210311" y="45719"/>
                </a:lnTo>
                <a:lnTo>
                  <a:pt x="208787" y="44195"/>
                </a:lnTo>
                <a:lnTo>
                  <a:pt x="207568" y="43891"/>
                </a:lnTo>
                <a:lnTo>
                  <a:pt x="211835" y="33527"/>
                </a:lnTo>
                <a:lnTo>
                  <a:pt x="214883" y="48767"/>
                </a:lnTo>
                <a:lnTo>
                  <a:pt x="214884" y="50291"/>
                </a:lnTo>
                <a:lnTo>
                  <a:pt x="213359" y="48767"/>
                </a:lnTo>
                <a:lnTo>
                  <a:pt x="213359" y="60959"/>
                </a:lnTo>
                <a:lnTo>
                  <a:pt x="219456" y="70103"/>
                </a:lnTo>
                <a:close/>
              </a:path>
              <a:path w="1278635" h="141731">
                <a:moveTo>
                  <a:pt x="208787" y="67055"/>
                </a:moveTo>
                <a:lnTo>
                  <a:pt x="208787" y="64007"/>
                </a:lnTo>
                <a:lnTo>
                  <a:pt x="207772" y="60959"/>
                </a:lnTo>
                <a:lnTo>
                  <a:pt x="185013" y="60960"/>
                </a:lnTo>
                <a:lnTo>
                  <a:pt x="208787" y="67055"/>
                </a:lnTo>
                <a:close/>
              </a:path>
              <a:path w="1278635" h="141731">
                <a:moveTo>
                  <a:pt x="220979" y="62483"/>
                </a:moveTo>
                <a:lnTo>
                  <a:pt x="222503" y="70103"/>
                </a:lnTo>
                <a:lnTo>
                  <a:pt x="225551" y="80771"/>
                </a:lnTo>
                <a:lnTo>
                  <a:pt x="228600" y="79247"/>
                </a:lnTo>
                <a:lnTo>
                  <a:pt x="231647" y="74675"/>
                </a:lnTo>
                <a:lnTo>
                  <a:pt x="231647" y="60959"/>
                </a:lnTo>
                <a:lnTo>
                  <a:pt x="230123" y="54863"/>
                </a:lnTo>
                <a:lnTo>
                  <a:pt x="227075" y="48767"/>
                </a:lnTo>
                <a:lnTo>
                  <a:pt x="224028" y="42671"/>
                </a:lnTo>
                <a:lnTo>
                  <a:pt x="220979" y="62483"/>
                </a:lnTo>
                <a:close/>
              </a:path>
              <a:path w="1278635" h="141731">
                <a:moveTo>
                  <a:pt x="178307" y="50291"/>
                </a:moveTo>
                <a:lnTo>
                  <a:pt x="181355" y="47243"/>
                </a:lnTo>
                <a:lnTo>
                  <a:pt x="178307" y="48767"/>
                </a:lnTo>
                <a:lnTo>
                  <a:pt x="185928" y="42671"/>
                </a:lnTo>
                <a:lnTo>
                  <a:pt x="190500" y="41147"/>
                </a:lnTo>
                <a:lnTo>
                  <a:pt x="196595" y="41147"/>
                </a:lnTo>
                <a:lnTo>
                  <a:pt x="196595" y="30479"/>
                </a:lnTo>
                <a:lnTo>
                  <a:pt x="188975" y="32003"/>
                </a:lnTo>
                <a:lnTo>
                  <a:pt x="181355" y="33527"/>
                </a:lnTo>
                <a:lnTo>
                  <a:pt x="175259" y="38099"/>
                </a:lnTo>
                <a:lnTo>
                  <a:pt x="173735" y="54863"/>
                </a:lnTo>
                <a:lnTo>
                  <a:pt x="176784" y="51815"/>
                </a:lnTo>
                <a:lnTo>
                  <a:pt x="176783" y="50291"/>
                </a:lnTo>
                <a:lnTo>
                  <a:pt x="177927" y="49529"/>
                </a:lnTo>
                <a:lnTo>
                  <a:pt x="178307" y="50291"/>
                </a:lnTo>
                <a:close/>
              </a:path>
              <a:path w="1278635" h="141731">
                <a:moveTo>
                  <a:pt x="170687" y="65531"/>
                </a:moveTo>
                <a:lnTo>
                  <a:pt x="170687" y="82295"/>
                </a:lnTo>
                <a:lnTo>
                  <a:pt x="170687" y="67055"/>
                </a:lnTo>
                <a:lnTo>
                  <a:pt x="172211" y="59435"/>
                </a:lnTo>
                <a:lnTo>
                  <a:pt x="170687" y="65531"/>
                </a:lnTo>
                <a:close/>
              </a:path>
              <a:path w="1278635" h="141731">
                <a:moveTo>
                  <a:pt x="211835" y="92963"/>
                </a:moveTo>
                <a:lnTo>
                  <a:pt x="213359" y="92963"/>
                </a:lnTo>
                <a:lnTo>
                  <a:pt x="217931" y="100583"/>
                </a:lnTo>
                <a:lnTo>
                  <a:pt x="217931" y="99059"/>
                </a:lnTo>
                <a:lnTo>
                  <a:pt x="219455" y="100583"/>
                </a:lnTo>
                <a:lnTo>
                  <a:pt x="217931" y="100583"/>
                </a:lnTo>
                <a:lnTo>
                  <a:pt x="213359" y="102107"/>
                </a:lnTo>
                <a:lnTo>
                  <a:pt x="207263" y="103631"/>
                </a:lnTo>
                <a:lnTo>
                  <a:pt x="198119" y="105155"/>
                </a:lnTo>
                <a:lnTo>
                  <a:pt x="190500" y="103631"/>
                </a:lnTo>
                <a:lnTo>
                  <a:pt x="192023" y="103631"/>
                </a:lnTo>
                <a:lnTo>
                  <a:pt x="184403" y="86867"/>
                </a:lnTo>
                <a:lnTo>
                  <a:pt x="184403" y="102107"/>
                </a:lnTo>
                <a:lnTo>
                  <a:pt x="183896" y="82295"/>
                </a:lnTo>
                <a:lnTo>
                  <a:pt x="176783" y="82295"/>
                </a:lnTo>
                <a:lnTo>
                  <a:pt x="173735" y="86867"/>
                </a:lnTo>
                <a:lnTo>
                  <a:pt x="175259" y="92963"/>
                </a:lnTo>
                <a:lnTo>
                  <a:pt x="178307" y="97535"/>
                </a:lnTo>
                <a:lnTo>
                  <a:pt x="181355" y="100583"/>
                </a:lnTo>
                <a:lnTo>
                  <a:pt x="184404" y="102107"/>
                </a:lnTo>
                <a:lnTo>
                  <a:pt x="187451" y="103631"/>
                </a:lnTo>
                <a:lnTo>
                  <a:pt x="192023" y="105155"/>
                </a:lnTo>
                <a:lnTo>
                  <a:pt x="199644" y="106679"/>
                </a:lnTo>
                <a:lnTo>
                  <a:pt x="208787" y="105155"/>
                </a:lnTo>
                <a:lnTo>
                  <a:pt x="216407" y="103631"/>
                </a:lnTo>
                <a:lnTo>
                  <a:pt x="216407" y="112775"/>
                </a:lnTo>
                <a:lnTo>
                  <a:pt x="222503" y="111251"/>
                </a:lnTo>
                <a:lnTo>
                  <a:pt x="225551" y="109727"/>
                </a:lnTo>
                <a:lnTo>
                  <a:pt x="222503" y="100583"/>
                </a:lnTo>
                <a:lnTo>
                  <a:pt x="220979" y="100583"/>
                </a:lnTo>
                <a:lnTo>
                  <a:pt x="218948" y="99567"/>
                </a:lnTo>
                <a:lnTo>
                  <a:pt x="217931" y="97535"/>
                </a:lnTo>
                <a:lnTo>
                  <a:pt x="216407" y="91439"/>
                </a:lnTo>
                <a:lnTo>
                  <a:pt x="211835" y="92963"/>
                </a:lnTo>
                <a:close/>
              </a:path>
              <a:path w="1278635" h="141731">
                <a:moveTo>
                  <a:pt x="184403" y="85343"/>
                </a:moveTo>
                <a:lnTo>
                  <a:pt x="183896" y="82295"/>
                </a:lnTo>
                <a:lnTo>
                  <a:pt x="184403" y="102107"/>
                </a:lnTo>
                <a:lnTo>
                  <a:pt x="184403" y="86867"/>
                </a:lnTo>
                <a:lnTo>
                  <a:pt x="185928" y="88391"/>
                </a:lnTo>
                <a:lnTo>
                  <a:pt x="184403" y="83819"/>
                </a:lnTo>
                <a:lnTo>
                  <a:pt x="184403" y="85343"/>
                </a:lnTo>
                <a:close/>
              </a:path>
              <a:path w="1278635" h="141731">
                <a:moveTo>
                  <a:pt x="205739" y="94487"/>
                </a:moveTo>
                <a:lnTo>
                  <a:pt x="195072" y="94487"/>
                </a:lnTo>
                <a:lnTo>
                  <a:pt x="190500" y="92963"/>
                </a:lnTo>
                <a:lnTo>
                  <a:pt x="192023" y="94487"/>
                </a:lnTo>
                <a:lnTo>
                  <a:pt x="187451" y="91439"/>
                </a:lnTo>
                <a:lnTo>
                  <a:pt x="188975" y="92963"/>
                </a:lnTo>
                <a:lnTo>
                  <a:pt x="185928" y="89915"/>
                </a:lnTo>
                <a:lnTo>
                  <a:pt x="187451" y="91439"/>
                </a:lnTo>
                <a:lnTo>
                  <a:pt x="184403" y="86867"/>
                </a:lnTo>
                <a:lnTo>
                  <a:pt x="192023" y="103631"/>
                </a:lnTo>
                <a:lnTo>
                  <a:pt x="190500" y="103631"/>
                </a:lnTo>
                <a:lnTo>
                  <a:pt x="198119" y="105155"/>
                </a:lnTo>
                <a:lnTo>
                  <a:pt x="193547" y="94487"/>
                </a:lnTo>
                <a:lnTo>
                  <a:pt x="198119" y="105155"/>
                </a:lnTo>
                <a:lnTo>
                  <a:pt x="205739" y="103631"/>
                </a:lnTo>
                <a:lnTo>
                  <a:pt x="205739" y="94487"/>
                </a:lnTo>
                <a:close/>
              </a:path>
              <a:path w="1278635" h="141731">
                <a:moveTo>
                  <a:pt x="198119" y="105155"/>
                </a:moveTo>
                <a:lnTo>
                  <a:pt x="207263" y="103631"/>
                </a:lnTo>
                <a:lnTo>
                  <a:pt x="213359" y="102107"/>
                </a:lnTo>
                <a:lnTo>
                  <a:pt x="207263" y="94487"/>
                </a:lnTo>
                <a:lnTo>
                  <a:pt x="213359" y="102107"/>
                </a:lnTo>
                <a:lnTo>
                  <a:pt x="217931" y="100583"/>
                </a:lnTo>
                <a:lnTo>
                  <a:pt x="213359" y="92963"/>
                </a:lnTo>
                <a:lnTo>
                  <a:pt x="205739" y="94487"/>
                </a:lnTo>
                <a:lnTo>
                  <a:pt x="205739" y="103631"/>
                </a:lnTo>
                <a:lnTo>
                  <a:pt x="198119" y="105155"/>
                </a:lnTo>
                <a:close/>
              </a:path>
              <a:path w="1278635" h="141731">
                <a:moveTo>
                  <a:pt x="220979" y="89915"/>
                </a:moveTo>
                <a:lnTo>
                  <a:pt x="216407" y="91439"/>
                </a:lnTo>
                <a:lnTo>
                  <a:pt x="217931" y="97535"/>
                </a:lnTo>
                <a:lnTo>
                  <a:pt x="218948" y="99567"/>
                </a:lnTo>
                <a:lnTo>
                  <a:pt x="220979" y="100583"/>
                </a:lnTo>
                <a:lnTo>
                  <a:pt x="222503" y="100583"/>
                </a:lnTo>
                <a:lnTo>
                  <a:pt x="225551" y="109727"/>
                </a:lnTo>
                <a:lnTo>
                  <a:pt x="227075" y="106679"/>
                </a:lnTo>
                <a:lnTo>
                  <a:pt x="228600" y="105155"/>
                </a:lnTo>
                <a:lnTo>
                  <a:pt x="228600" y="94487"/>
                </a:lnTo>
                <a:lnTo>
                  <a:pt x="225551" y="91439"/>
                </a:lnTo>
                <a:lnTo>
                  <a:pt x="220979" y="89915"/>
                </a:lnTo>
                <a:close/>
              </a:path>
              <a:path w="1278635" h="141731">
                <a:moveTo>
                  <a:pt x="178307" y="48767"/>
                </a:moveTo>
                <a:lnTo>
                  <a:pt x="181355" y="47243"/>
                </a:lnTo>
                <a:lnTo>
                  <a:pt x="184403" y="44195"/>
                </a:lnTo>
                <a:lnTo>
                  <a:pt x="185928" y="42671"/>
                </a:lnTo>
                <a:lnTo>
                  <a:pt x="178307" y="48767"/>
                </a:lnTo>
                <a:close/>
              </a:path>
              <a:path w="1278635" h="141731">
                <a:moveTo>
                  <a:pt x="1075943" y="38099"/>
                </a:moveTo>
                <a:lnTo>
                  <a:pt x="1074419" y="35051"/>
                </a:lnTo>
                <a:lnTo>
                  <a:pt x="1071371" y="33527"/>
                </a:lnTo>
                <a:lnTo>
                  <a:pt x="1068323" y="32003"/>
                </a:lnTo>
                <a:lnTo>
                  <a:pt x="1067114" y="43591"/>
                </a:lnTo>
                <a:lnTo>
                  <a:pt x="1066799" y="44195"/>
                </a:lnTo>
                <a:lnTo>
                  <a:pt x="1068323" y="44195"/>
                </a:lnTo>
                <a:lnTo>
                  <a:pt x="1086611" y="100583"/>
                </a:lnTo>
                <a:lnTo>
                  <a:pt x="1094231" y="100583"/>
                </a:lnTo>
                <a:lnTo>
                  <a:pt x="1113729" y="43591"/>
                </a:lnTo>
                <a:lnTo>
                  <a:pt x="1114043" y="42671"/>
                </a:lnTo>
                <a:lnTo>
                  <a:pt x="1114924" y="42993"/>
                </a:lnTo>
                <a:lnTo>
                  <a:pt x="1115567" y="42671"/>
                </a:lnTo>
                <a:lnTo>
                  <a:pt x="1115567" y="41147"/>
                </a:lnTo>
                <a:lnTo>
                  <a:pt x="1112519" y="44195"/>
                </a:lnTo>
                <a:lnTo>
                  <a:pt x="1095755" y="92963"/>
                </a:lnTo>
                <a:lnTo>
                  <a:pt x="1090421" y="88963"/>
                </a:lnTo>
                <a:lnTo>
                  <a:pt x="1085087" y="92963"/>
                </a:lnTo>
                <a:lnTo>
                  <a:pt x="1089659" y="88391"/>
                </a:lnTo>
                <a:lnTo>
                  <a:pt x="1090208" y="77602"/>
                </a:lnTo>
                <a:lnTo>
                  <a:pt x="1075943" y="38099"/>
                </a:lnTo>
                <a:close/>
              </a:path>
              <a:path w="1278635" h="141731">
                <a:moveTo>
                  <a:pt x="1222247" y="54864"/>
                </a:moveTo>
                <a:lnTo>
                  <a:pt x="1220723" y="54863"/>
                </a:lnTo>
                <a:lnTo>
                  <a:pt x="1220723" y="57911"/>
                </a:lnTo>
                <a:lnTo>
                  <a:pt x="1220723" y="54863"/>
                </a:lnTo>
                <a:lnTo>
                  <a:pt x="1223771" y="51816"/>
                </a:lnTo>
                <a:lnTo>
                  <a:pt x="1222247" y="38099"/>
                </a:lnTo>
                <a:lnTo>
                  <a:pt x="1216151" y="42671"/>
                </a:lnTo>
                <a:lnTo>
                  <a:pt x="1211579" y="48767"/>
                </a:lnTo>
                <a:lnTo>
                  <a:pt x="1208531" y="56387"/>
                </a:lnTo>
                <a:lnTo>
                  <a:pt x="1207007" y="65531"/>
                </a:lnTo>
                <a:lnTo>
                  <a:pt x="1205483" y="73151"/>
                </a:lnTo>
                <a:lnTo>
                  <a:pt x="1207007" y="83819"/>
                </a:lnTo>
                <a:lnTo>
                  <a:pt x="1208531" y="91439"/>
                </a:lnTo>
                <a:lnTo>
                  <a:pt x="1211579" y="99059"/>
                </a:lnTo>
                <a:lnTo>
                  <a:pt x="1216151" y="105155"/>
                </a:lnTo>
                <a:lnTo>
                  <a:pt x="1222247" y="109727"/>
                </a:lnTo>
                <a:lnTo>
                  <a:pt x="1220723" y="92963"/>
                </a:lnTo>
                <a:lnTo>
                  <a:pt x="1222247" y="109727"/>
                </a:lnTo>
                <a:lnTo>
                  <a:pt x="1222247" y="94487"/>
                </a:lnTo>
                <a:lnTo>
                  <a:pt x="1219199" y="88391"/>
                </a:lnTo>
                <a:lnTo>
                  <a:pt x="1217675" y="80771"/>
                </a:lnTo>
                <a:lnTo>
                  <a:pt x="1217675" y="82295"/>
                </a:lnTo>
                <a:lnTo>
                  <a:pt x="1217675" y="65531"/>
                </a:lnTo>
                <a:lnTo>
                  <a:pt x="1219199" y="59435"/>
                </a:lnTo>
                <a:lnTo>
                  <a:pt x="1219199" y="60959"/>
                </a:lnTo>
                <a:lnTo>
                  <a:pt x="1220723" y="57911"/>
                </a:lnTo>
                <a:lnTo>
                  <a:pt x="1222030" y="55299"/>
                </a:lnTo>
                <a:lnTo>
                  <a:pt x="1222247" y="54864"/>
                </a:lnTo>
                <a:close/>
              </a:path>
              <a:path w="1278635" h="141731">
                <a:moveTo>
                  <a:pt x="1224914" y="49530"/>
                </a:moveTo>
                <a:lnTo>
                  <a:pt x="1224533" y="50292"/>
                </a:lnTo>
                <a:lnTo>
                  <a:pt x="1223771" y="51816"/>
                </a:lnTo>
                <a:lnTo>
                  <a:pt x="1222247" y="54863"/>
                </a:lnTo>
                <a:lnTo>
                  <a:pt x="1222030" y="55299"/>
                </a:lnTo>
                <a:lnTo>
                  <a:pt x="1223771" y="60959"/>
                </a:lnTo>
                <a:lnTo>
                  <a:pt x="1225295" y="50291"/>
                </a:lnTo>
                <a:lnTo>
                  <a:pt x="1224914" y="49530"/>
                </a:lnTo>
                <a:close/>
              </a:path>
              <a:path w="1278635" h="141731">
                <a:moveTo>
                  <a:pt x="1254251" y="57911"/>
                </a:moveTo>
                <a:lnTo>
                  <a:pt x="1254251" y="44195"/>
                </a:lnTo>
                <a:lnTo>
                  <a:pt x="1252727" y="56387"/>
                </a:lnTo>
                <a:lnTo>
                  <a:pt x="1254251" y="60959"/>
                </a:lnTo>
                <a:lnTo>
                  <a:pt x="1254251" y="59435"/>
                </a:lnTo>
                <a:lnTo>
                  <a:pt x="1254760" y="60959"/>
                </a:lnTo>
                <a:lnTo>
                  <a:pt x="1254251" y="44195"/>
                </a:lnTo>
                <a:lnTo>
                  <a:pt x="1254251" y="57911"/>
                </a:lnTo>
                <a:close/>
              </a:path>
              <a:path w="1278635" h="141731">
                <a:moveTo>
                  <a:pt x="1251203" y="54863"/>
                </a:moveTo>
                <a:lnTo>
                  <a:pt x="1249679" y="42671"/>
                </a:lnTo>
                <a:lnTo>
                  <a:pt x="1246631" y="51815"/>
                </a:lnTo>
                <a:lnTo>
                  <a:pt x="1249679" y="42671"/>
                </a:lnTo>
                <a:lnTo>
                  <a:pt x="1243583" y="41147"/>
                </a:lnTo>
                <a:lnTo>
                  <a:pt x="1237487" y="41147"/>
                </a:lnTo>
                <a:lnTo>
                  <a:pt x="1232915" y="42671"/>
                </a:lnTo>
                <a:lnTo>
                  <a:pt x="1231391" y="44195"/>
                </a:lnTo>
                <a:lnTo>
                  <a:pt x="1228343" y="47243"/>
                </a:lnTo>
                <a:lnTo>
                  <a:pt x="1231137" y="60960"/>
                </a:lnTo>
                <a:lnTo>
                  <a:pt x="1232915" y="44195"/>
                </a:lnTo>
                <a:lnTo>
                  <a:pt x="1232915" y="56387"/>
                </a:lnTo>
                <a:lnTo>
                  <a:pt x="1234439" y="54863"/>
                </a:lnTo>
                <a:lnTo>
                  <a:pt x="1239011" y="42671"/>
                </a:lnTo>
                <a:lnTo>
                  <a:pt x="1237487" y="42671"/>
                </a:lnTo>
                <a:lnTo>
                  <a:pt x="1243583" y="42671"/>
                </a:lnTo>
                <a:lnTo>
                  <a:pt x="1245107" y="51815"/>
                </a:lnTo>
                <a:lnTo>
                  <a:pt x="1249679" y="53339"/>
                </a:lnTo>
                <a:lnTo>
                  <a:pt x="1248155" y="53339"/>
                </a:lnTo>
                <a:lnTo>
                  <a:pt x="1251203" y="54863"/>
                </a:lnTo>
                <a:close/>
              </a:path>
              <a:path w="1278635" h="141731">
                <a:moveTo>
                  <a:pt x="1243583" y="42671"/>
                </a:moveTo>
                <a:lnTo>
                  <a:pt x="1239011" y="42671"/>
                </a:lnTo>
                <a:lnTo>
                  <a:pt x="1234439" y="54863"/>
                </a:lnTo>
                <a:lnTo>
                  <a:pt x="1232915" y="56387"/>
                </a:lnTo>
                <a:lnTo>
                  <a:pt x="1232915" y="44195"/>
                </a:lnTo>
                <a:lnTo>
                  <a:pt x="1231137" y="60960"/>
                </a:lnTo>
                <a:lnTo>
                  <a:pt x="1231391" y="59435"/>
                </a:lnTo>
                <a:lnTo>
                  <a:pt x="1232001" y="60960"/>
                </a:lnTo>
                <a:lnTo>
                  <a:pt x="1234222" y="55408"/>
                </a:lnTo>
                <a:lnTo>
                  <a:pt x="1239011" y="51815"/>
                </a:lnTo>
                <a:lnTo>
                  <a:pt x="1245107" y="51815"/>
                </a:lnTo>
                <a:lnTo>
                  <a:pt x="1243583" y="42671"/>
                </a:lnTo>
                <a:close/>
              </a:path>
              <a:path w="1278635" h="141731">
                <a:moveTo>
                  <a:pt x="1218230" y="73151"/>
                </a:moveTo>
                <a:lnTo>
                  <a:pt x="1229867" y="76199"/>
                </a:lnTo>
                <a:lnTo>
                  <a:pt x="1266443" y="73151"/>
                </a:lnTo>
                <a:lnTo>
                  <a:pt x="1266443" y="71627"/>
                </a:lnTo>
                <a:lnTo>
                  <a:pt x="1267205" y="70103"/>
                </a:lnTo>
                <a:lnTo>
                  <a:pt x="1266443" y="70103"/>
                </a:lnTo>
                <a:lnTo>
                  <a:pt x="1266443" y="62483"/>
                </a:lnTo>
                <a:lnTo>
                  <a:pt x="1264919" y="56387"/>
                </a:lnTo>
                <a:lnTo>
                  <a:pt x="1263395" y="51815"/>
                </a:lnTo>
                <a:lnTo>
                  <a:pt x="1261871" y="50291"/>
                </a:lnTo>
                <a:lnTo>
                  <a:pt x="1260347" y="48767"/>
                </a:lnTo>
                <a:lnTo>
                  <a:pt x="1258823" y="47243"/>
                </a:lnTo>
                <a:lnTo>
                  <a:pt x="1257299" y="45719"/>
                </a:lnTo>
                <a:lnTo>
                  <a:pt x="1255775" y="44195"/>
                </a:lnTo>
                <a:lnTo>
                  <a:pt x="1255013" y="44195"/>
                </a:lnTo>
                <a:lnTo>
                  <a:pt x="1258823" y="47243"/>
                </a:lnTo>
                <a:lnTo>
                  <a:pt x="1260347" y="60959"/>
                </a:lnTo>
                <a:lnTo>
                  <a:pt x="1255775" y="67055"/>
                </a:lnTo>
                <a:lnTo>
                  <a:pt x="1232001" y="60960"/>
                </a:lnTo>
                <a:lnTo>
                  <a:pt x="1231391" y="62483"/>
                </a:lnTo>
                <a:lnTo>
                  <a:pt x="1229867" y="68579"/>
                </a:lnTo>
                <a:lnTo>
                  <a:pt x="1218285" y="70103"/>
                </a:lnTo>
                <a:lnTo>
                  <a:pt x="1217675" y="70103"/>
                </a:lnTo>
                <a:lnTo>
                  <a:pt x="1217966" y="71700"/>
                </a:lnTo>
                <a:lnTo>
                  <a:pt x="1217675" y="73151"/>
                </a:lnTo>
                <a:lnTo>
                  <a:pt x="1218230" y="73151"/>
                </a:lnTo>
                <a:close/>
              </a:path>
              <a:path w="1278635" h="141731">
                <a:moveTo>
                  <a:pt x="1267967" y="62483"/>
                </a:moveTo>
                <a:lnTo>
                  <a:pt x="1269491" y="70103"/>
                </a:lnTo>
                <a:lnTo>
                  <a:pt x="1272539" y="80771"/>
                </a:lnTo>
                <a:lnTo>
                  <a:pt x="1275587" y="79247"/>
                </a:lnTo>
                <a:lnTo>
                  <a:pt x="1278635" y="74675"/>
                </a:lnTo>
                <a:lnTo>
                  <a:pt x="1278635" y="60959"/>
                </a:lnTo>
                <a:lnTo>
                  <a:pt x="1277111" y="54863"/>
                </a:lnTo>
                <a:lnTo>
                  <a:pt x="1274063" y="48767"/>
                </a:lnTo>
                <a:lnTo>
                  <a:pt x="1271015" y="42671"/>
                </a:lnTo>
                <a:lnTo>
                  <a:pt x="1267967" y="62483"/>
                </a:lnTo>
                <a:close/>
              </a:path>
              <a:path w="1278635" h="141731">
                <a:moveTo>
                  <a:pt x="1258823" y="33527"/>
                </a:moveTo>
                <a:lnTo>
                  <a:pt x="1252727" y="32003"/>
                </a:lnTo>
                <a:lnTo>
                  <a:pt x="1243583" y="30479"/>
                </a:lnTo>
                <a:lnTo>
                  <a:pt x="1248155" y="41147"/>
                </a:lnTo>
                <a:lnTo>
                  <a:pt x="1252727" y="42671"/>
                </a:lnTo>
                <a:lnTo>
                  <a:pt x="1254556" y="43891"/>
                </a:lnTo>
                <a:lnTo>
                  <a:pt x="1255775" y="44195"/>
                </a:lnTo>
                <a:lnTo>
                  <a:pt x="1257299" y="45719"/>
                </a:lnTo>
                <a:lnTo>
                  <a:pt x="1258823" y="47243"/>
                </a:lnTo>
                <a:lnTo>
                  <a:pt x="1258823" y="45719"/>
                </a:lnTo>
                <a:lnTo>
                  <a:pt x="1261871" y="50291"/>
                </a:lnTo>
                <a:lnTo>
                  <a:pt x="1261871" y="48767"/>
                </a:lnTo>
                <a:lnTo>
                  <a:pt x="1264919" y="53339"/>
                </a:lnTo>
                <a:lnTo>
                  <a:pt x="1266443" y="57911"/>
                </a:lnTo>
                <a:lnTo>
                  <a:pt x="1267967" y="64007"/>
                </a:lnTo>
                <a:lnTo>
                  <a:pt x="1267967" y="68579"/>
                </a:lnTo>
                <a:lnTo>
                  <a:pt x="1267205" y="70103"/>
                </a:lnTo>
                <a:lnTo>
                  <a:pt x="1266443" y="71627"/>
                </a:lnTo>
                <a:lnTo>
                  <a:pt x="1266443" y="73151"/>
                </a:lnTo>
                <a:lnTo>
                  <a:pt x="1229867" y="76199"/>
                </a:lnTo>
                <a:lnTo>
                  <a:pt x="1218230" y="73151"/>
                </a:lnTo>
                <a:lnTo>
                  <a:pt x="1220723" y="86867"/>
                </a:lnTo>
                <a:lnTo>
                  <a:pt x="1223771" y="82295"/>
                </a:lnTo>
                <a:lnTo>
                  <a:pt x="1269491" y="82295"/>
                </a:lnTo>
                <a:lnTo>
                  <a:pt x="1272539" y="80771"/>
                </a:lnTo>
                <a:lnTo>
                  <a:pt x="1269491" y="70103"/>
                </a:lnTo>
                <a:lnTo>
                  <a:pt x="1267967" y="70103"/>
                </a:lnTo>
                <a:lnTo>
                  <a:pt x="1269491" y="70103"/>
                </a:lnTo>
                <a:lnTo>
                  <a:pt x="1267967" y="62483"/>
                </a:lnTo>
                <a:lnTo>
                  <a:pt x="1271015" y="42671"/>
                </a:lnTo>
                <a:lnTo>
                  <a:pt x="1264919" y="38099"/>
                </a:lnTo>
                <a:lnTo>
                  <a:pt x="1258823" y="33527"/>
                </a:lnTo>
                <a:close/>
              </a:path>
              <a:path w="1278635" h="141731">
                <a:moveTo>
                  <a:pt x="1217675" y="65531"/>
                </a:moveTo>
                <a:lnTo>
                  <a:pt x="1217675" y="82295"/>
                </a:lnTo>
                <a:lnTo>
                  <a:pt x="1217675" y="67055"/>
                </a:lnTo>
                <a:lnTo>
                  <a:pt x="1219199" y="59435"/>
                </a:lnTo>
                <a:lnTo>
                  <a:pt x="1217675" y="65531"/>
                </a:lnTo>
                <a:close/>
              </a:path>
              <a:path w="1278635" h="141731">
                <a:moveTo>
                  <a:pt x="1258823" y="92963"/>
                </a:moveTo>
                <a:lnTo>
                  <a:pt x="1260347" y="92963"/>
                </a:lnTo>
                <a:lnTo>
                  <a:pt x="1264919" y="100583"/>
                </a:lnTo>
                <a:lnTo>
                  <a:pt x="1264919" y="99059"/>
                </a:lnTo>
                <a:lnTo>
                  <a:pt x="1266443" y="100583"/>
                </a:lnTo>
                <a:lnTo>
                  <a:pt x="1264919" y="100583"/>
                </a:lnTo>
                <a:lnTo>
                  <a:pt x="1260347" y="102107"/>
                </a:lnTo>
                <a:lnTo>
                  <a:pt x="1254251" y="103631"/>
                </a:lnTo>
                <a:lnTo>
                  <a:pt x="1245107" y="105155"/>
                </a:lnTo>
                <a:lnTo>
                  <a:pt x="1237487" y="103631"/>
                </a:lnTo>
                <a:lnTo>
                  <a:pt x="1239011" y="103631"/>
                </a:lnTo>
                <a:lnTo>
                  <a:pt x="1232915" y="89915"/>
                </a:lnTo>
                <a:lnTo>
                  <a:pt x="1234439" y="91439"/>
                </a:lnTo>
                <a:lnTo>
                  <a:pt x="1231391" y="86867"/>
                </a:lnTo>
                <a:lnTo>
                  <a:pt x="1232915" y="88391"/>
                </a:lnTo>
                <a:lnTo>
                  <a:pt x="1231391" y="83819"/>
                </a:lnTo>
                <a:lnTo>
                  <a:pt x="1231391" y="85343"/>
                </a:lnTo>
                <a:lnTo>
                  <a:pt x="1230884" y="82295"/>
                </a:lnTo>
                <a:lnTo>
                  <a:pt x="1223771" y="82295"/>
                </a:lnTo>
                <a:lnTo>
                  <a:pt x="1220723" y="86867"/>
                </a:lnTo>
                <a:lnTo>
                  <a:pt x="1222247" y="92963"/>
                </a:lnTo>
                <a:lnTo>
                  <a:pt x="1225295" y="97535"/>
                </a:lnTo>
                <a:lnTo>
                  <a:pt x="1228343" y="100583"/>
                </a:lnTo>
                <a:lnTo>
                  <a:pt x="1231391" y="102107"/>
                </a:lnTo>
                <a:lnTo>
                  <a:pt x="1234439" y="103631"/>
                </a:lnTo>
                <a:lnTo>
                  <a:pt x="1239011" y="105155"/>
                </a:lnTo>
                <a:lnTo>
                  <a:pt x="1246631" y="106679"/>
                </a:lnTo>
                <a:lnTo>
                  <a:pt x="1255775" y="105155"/>
                </a:lnTo>
                <a:lnTo>
                  <a:pt x="1263395" y="103631"/>
                </a:lnTo>
                <a:lnTo>
                  <a:pt x="1263395" y="112775"/>
                </a:lnTo>
                <a:lnTo>
                  <a:pt x="1269491" y="111251"/>
                </a:lnTo>
                <a:lnTo>
                  <a:pt x="1272539" y="109727"/>
                </a:lnTo>
                <a:lnTo>
                  <a:pt x="1269491" y="100583"/>
                </a:lnTo>
                <a:lnTo>
                  <a:pt x="1267967" y="100583"/>
                </a:lnTo>
                <a:lnTo>
                  <a:pt x="1265936" y="99567"/>
                </a:lnTo>
                <a:lnTo>
                  <a:pt x="1264919" y="97535"/>
                </a:lnTo>
                <a:lnTo>
                  <a:pt x="1263395" y="91439"/>
                </a:lnTo>
                <a:lnTo>
                  <a:pt x="1258823" y="92963"/>
                </a:lnTo>
                <a:close/>
              </a:path>
              <a:path w="1278635" h="141731">
                <a:moveTo>
                  <a:pt x="1252727" y="103631"/>
                </a:moveTo>
                <a:lnTo>
                  <a:pt x="1246631" y="94487"/>
                </a:lnTo>
                <a:lnTo>
                  <a:pt x="1242059" y="94487"/>
                </a:lnTo>
                <a:lnTo>
                  <a:pt x="1237487" y="92963"/>
                </a:lnTo>
                <a:lnTo>
                  <a:pt x="1239011" y="94487"/>
                </a:lnTo>
                <a:lnTo>
                  <a:pt x="1240535" y="94487"/>
                </a:lnTo>
                <a:lnTo>
                  <a:pt x="1239011" y="94487"/>
                </a:lnTo>
                <a:lnTo>
                  <a:pt x="1234439" y="91439"/>
                </a:lnTo>
                <a:lnTo>
                  <a:pt x="1235963" y="92963"/>
                </a:lnTo>
                <a:lnTo>
                  <a:pt x="1232915" y="89915"/>
                </a:lnTo>
                <a:lnTo>
                  <a:pt x="1239011" y="103631"/>
                </a:lnTo>
                <a:lnTo>
                  <a:pt x="1237487" y="103631"/>
                </a:lnTo>
                <a:lnTo>
                  <a:pt x="1245107" y="105155"/>
                </a:lnTo>
                <a:lnTo>
                  <a:pt x="1254251" y="103631"/>
                </a:lnTo>
                <a:lnTo>
                  <a:pt x="1260347" y="102107"/>
                </a:lnTo>
                <a:lnTo>
                  <a:pt x="1264919" y="100583"/>
                </a:lnTo>
                <a:lnTo>
                  <a:pt x="1260347" y="92963"/>
                </a:lnTo>
                <a:lnTo>
                  <a:pt x="1254251" y="94487"/>
                </a:lnTo>
                <a:lnTo>
                  <a:pt x="1260347" y="92963"/>
                </a:lnTo>
                <a:lnTo>
                  <a:pt x="1252727" y="94487"/>
                </a:lnTo>
                <a:lnTo>
                  <a:pt x="1246631" y="94487"/>
                </a:lnTo>
                <a:lnTo>
                  <a:pt x="1252727" y="103631"/>
                </a:lnTo>
                <a:close/>
              </a:path>
              <a:path w="1278635" h="141731">
                <a:moveTo>
                  <a:pt x="1267967" y="89915"/>
                </a:moveTo>
                <a:lnTo>
                  <a:pt x="1263395" y="91439"/>
                </a:lnTo>
                <a:lnTo>
                  <a:pt x="1264919" y="97535"/>
                </a:lnTo>
                <a:lnTo>
                  <a:pt x="1265936" y="99567"/>
                </a:lnTo>
                <a:lnTo>
                  <a:pt x="1267967" y="100583"/>
                </a:lnTo>
                <a:lnTo>
                  <a:pt x="1269491" y="100583"/>
                </a:lnTo>
                <a:lnTo>
                  <a:pt x="1272539" y="109727"/>
                </a:lnTo>
                <a:lnTo>
                  <a:pt x="1274063" y="106679"/>
                </a:lnTo>
                <a:lnTo>
                  <a:pt x="1275587" y="105155"/>
                </a:lnTo>
                <a:lnTo>
                  <a:pt x="1275587" y="94487"/>
                </a:lnTo>
                <a:lnTo>
                  <a:pt x="1272539" y="91439"/>
                </a:lnTo>
                <a:lnTo>
                  <a:pt x="1267967" y="89915"/>
                </a:lnTo>
                <a:close/>
              </a:path>
              <a:path w="1278635" h="141731">
                <a:moveTo>
                  <a:pt x="1231391" y="102107"/>
                </a:moveTo>
                <a:lnTo>
                  <a:pt x="1232915" y="103631"/>
                </a:lnTo>
                <a:lnTo>
                  <a:pt x="1226819" y="100583"/>
                </a:lnTo>
                <a:lnTo>
                  <a:pt x="1223771" y="97535"/>
                </a:lnTo>
                <a:lnTo>
                  <a:pt x="1222247" y="94487"/>
                </a:lnTo>
                <a:lnTo>
                  <a:pt x="1222247" y="109727"/>
                </a:lnTo>
                <a:lnTo>
                  <a:pt x="1228343" y="112775"/>
                </a:lnTo>
                <a:lnTo>
                  <a:pt x="1235963" y="115823"/>
                </a:lnTo>
                <a:lnTo>
                  <a:pt x="1254251" y="115823"/>
                </a:lnTo>
                <a:lnTo>
                  <a:pt x="1263395" y="112775"/>
                </a:lnTo>
                <a:lnTo>
                  <a:pt x="1263395" y="103631"/>
                </a:lnTo>
                <a:lnTo>
                  <a:pt x="1255775" y="105155"/>
                </a:lnTo>
                <a:lnTo>
                  <a:pt x="1246631" y="106679"/>
                </a:lnTo>
                <a:lnTo>
                  <a:pt x="1239011" y="105155"/>
                </a:lnTo>
                <a:lnTo>
                  <a:pt x="1234439" y="103631"/>
                </a:lnTo>
                <a:lnTo>
                  <a:pt x="1231391" y="102107"/>
                </a:lnTo>
                <a:close/>
              </a:path>
              <a:path w="1278635" h="141731">
                <a:moveTo>
                  <a:pt x="1225295" y="48767"/>
                </a:moveTo>
                <a:lnTo>
                  <a:pt x="1228343" y="47243"/>
                </a:lnTo>
                <a:lnTo>
                  <a:pt x="1231391" y="44195"/>
                </a:lnTo>
                <a:lnTo>
                  <a:pt x="1232915" y="42671"/>
                </a:lnTo>
                <a:lnTo>
                  <a:pt x="1225295" y="48767"/>
                </a:lnTo>
                <a:close/>
              </a:path>
              <a:path w="1278635" h="141731">
                <a:moveTo>
                  <a:pt x="1129283" y="39623"/>
                </a:moveTo>
                <a:lnTo>
                  <a:pt x="1129283" y="134111"/>
                </a:lnTo>
                <a:lnTo>
                  <a:pt x="1130807" y="138683"/>
                </a:lnTo>
                <a:lnTo>
                  <a:pt x="1133855" y="140207"/>
                </a:lnTo>
                <a:lnTo>
                  <a:pt x="1136903" y="129539"/>
                </a:lnTo>
                <a:lnTo>
                  <a:pt x="1139951" y="131063"/>
                </a:lnTo>
                <a:lnTo>
                  <a:pt x="1138427" y="44195"/>
                </a:lnTo>
                <a:lnTo>
                  <a:pt x="1136903" y="32003"/>
                </a:lnTo>
                <a:lnTo>
                  <a:pt x="1133855" y="33527"/>
                </a:lnTo>
                <a:lnTo>
                  <a:pt x="1130807" y="35051"/>
                </a:lnTo>
                <a:lnTo>
                  <a:pt x="1129283" y="39623"/>
                </a:lnTo>
                <a:close/>
              </a:path>
              <a:path w="1278635" h="141731">
                <a:moveTo>
                  <a:pt x="1133855" y="140207"/>
                </a:moveTo>
                <a:lnTo>
                  <a:pt x="1138427" y="141731"/>
                </a:lnTo>
                <a:lnTo>
                  <a:pt x="1138427" y="131063"/>
                </a:lnTo>
                <a:lnTo>
                  <a:pt x="1141475" y="132587"/>
                </a:lnTo>
                <a:lnTo>
                  <a:pt x="1144523" y="131063"/>
                </a:lnTo>
                <a:lnTo>
                  <a:pt x="1146047" y="129539"/>
                </a:lnTo>
                <a:lnTo>
                  <a:pt x="1149095" y="109727"/>
                </a:lnTo>
                <a:lnTo>
                  <a:pt x="1149095" y="140207"/>
                </a:lnTo>
                <a:lnTo>
                  <a:pt x="1152143" y="138683"/>
                </a:lnTo>
                <a:lnTo>
                  <a:pt x="1153667" y="134111"/>
                </a:lnTo>
                <a:lnTo>
                  <a:pt x="1153668" y="112013"/>
                </a:lnTo>
                <a:lnTo>
                  <a:pt x="1155191" y="112775"/>
                </a:lnTo>
                <a:lnTo>
                  <a:pt x="1161287" y="115823"/>
                </a:lnTo>
                <a:lnTo>
                  <a:pt x="1167383" y="115823"/>
                </a:lnTo>
                <a:lnTo>
                  <a:pt x="1167383" y="105155"/>
                </a:lnTo>
                <a:lnTo>
                  <a:pt x="1168145" y="104965"/>
                </a:lnTo>
                <a:lnTo>
                  <a:pt x="1164335" y="94487"/>
                </a:lnTo>
                <a:lnTo>
                  <a:pt x="1162811" y="103631"/>
                </a:lnTo>
                <a:lnTo>
                  <a:pt x="1163574" y="104393"/>
                </a:lnTo>
                <a:lnTo>
                  <a:pt x="1164335" y="105155"/>
                </a:lnTo>
                <a:lnTo>
                  <a:pt x="1163029" y="104285"/>
                </a:lnTo>
                <a:lnTo>
                  <a:pt x="1159763" y="103631"/>
                </a:lnTo>
                <a:lnTo>
                  <a:pt x="1153667" y="100583"/>
                </a:lnTo>
                <a:lnTo>
                  <a:pt x="1144523" y="103631"/>
                </a:lnTo>
                <a:lnTo>
                  <a:pt x="1142999" y="131063"/>
                </a:lnTo>
                <a:lnTo>
                  <a:pt x="1139951" y="131063"/>
                </a:lnTo>
                <a:lnTo>
                  <a:pt x="1136903" y="129539"/>
                </a:lnTo>
                <a:lnTo>
                  <a:pt x="1133855" y="140207"/>
                </a:lnTo>
                <a:close/>
              </a:path>
              <a:path w="1278635" h="141731">
                <a:moveTo>
                  <a:pt x="1149095" y="109727"/>
                </a:moveTo>
                <a:lnTo>
                  <a:pt x="1146047" y="129539"/>
                </a:lnTo>
                <a:lnTo>
                  <a:pt x="1144523" y="131063"/>
                </a:lnTo>
                <a:lnTo>
                  <a:pt x="1141475" y="132587"/>
                </a:lnTo>
                <a:lnTo>
                  <a:pt x="1138427" y="131063"/>
                </a:lnTo>
                <a:lnTo>
                  <a:pt x="1138427" y="141731"/>
                </a:lnTo>
                <a:lnTo>
                  <a:pt x="1144523" y="141731"/>
                </a:lnTo>
                <a:lnTo>
                  <a:pt x="1141475" y="134111"/>
                </a:lnTo>
                <a:lnTo>
                  <a:pt x="1144523" y="141731"/>
                </a:lnTo>
                <a:lnTo>
                  <a:pt x="1149095" y="140207"/>
                </a:lnTo>
                <a:lnTo>
                  <a:pt x="1149095" y="109727"/>
                </a:lnTo>
                <a:close/>
              </a:path>
              <a:path w="1278635" h="141731">
                <a:moveTo>
                  <a:pt x="1141475" y="131063"/>
                </a:moveTo>
                <a:lnTo>
                  <a:pt x="1142999" y="131063"/>
                </a:lnTo>
                <a:lnTo>
                  <a:pt x="1144523" y="103631"/>
                </a:lnTo>
                <a:lnTo>
                  <a:pt x="1153667" y="100583"/>
                </a:lnTo>
                <a:lnTo>
                  <a:pt x="1149095" y="96011"/>
                </a:lnTo>
                <a:lnTo>
                  <a:pt x="1141475" y="89915"/>
                </a:lnTo>
                <a:lnTo>
                  <a:pt x="1141475" y="131063"/>
                </a:lnTo>
                <a:close/>
              </a:path>
              <a:path w="1278635" h="141731">
                <a:moveTo>
                  <a:pt x="1147571" y="33527"/>
                </a:moveTo>
                <a:lnTo>
                  <a:pt x="1144523" y="32003"/>
                </a:lnTo>
                <a:lnTo>
                  <a:pt x="1149095" y="39623"/>
                </a:lnTo>
                <a:lnTo>
                  <a:pt x="1150619" y="35051"/>
                </a:lnTo>
                <a:lnTo>
                  <a:pt x="1147571" y="33527"/>
                </a:lnTo>
                <a:close/>
              </a:path>
              <a:path w="1278635" h="141731">
                <a:moveTo>
                  <a:pt x="1151440" y="48533"/>
                </a:moveTo>
                <a:lnTo>
                  <a:pt x="1152143" y="48767"/>
                </a:lnTo>
                <a:lnTo>
                  <a:pt x="1155191" y="47243"/>
                </a:lnTo>
                <a:lnTo>
                  <a:pt x="1161287" y="44195"/>
                </a:lnTo>
                <a:lnTo>
                  <a:pt x="1165859" y="42671"/>
                </a:lnTo>
                <a:lnTo>
                  <a:pt x="1173479" y="42671"/>
                </a:lnTo>
                <a:lnTo>
                  <a:pt x="1167383" y="41147"/>
                </a:lnTo>
                <a:lnTo>
                  <a:pt x="1162811" y="32003"/>
                </a:lnTo>
                <a:lnTo>
                  <a:pt x="1155191" y="35051"/>
                </a:lnTo>
                <a:lnTo>
                  <a:pt x="1161287" y="42671"/>
                </a:lnTo>
                <a:lnTo>
                  <a:pt x="1164335" y="42671"/>
                </a:lnTo>
                <a:lnTo>
                  <a:pt x="1161287" y="42671"/>
                </a:lnTo>
                <a:lnTo>
                  <a:pt x="1155191" y="45719"/>
                </a:lnTo>
                <a:lnTo>
                  <a:pt x="1152144" y="48005"/>
                </a:lnTo>
                <a:lnTo>
                  <a:pt x="1151440" y="48533"/>
                </a:lnTo>
                <a:close/>
              </a:path>
              <a:path w="1278635" h="141731">
                <a:moveTo>
                  <a:pt x="1155191" y="45719"/>
                </a:moveTo>
                <a:lnTo>
                  <a:pt x="1161287" y="42671"/>
                </a:lnTo>
                <a:lnTo>
                  <a:pt x="1155191" y="35051"/>
                </a:lnTo>
                <a:lnTo>
                  <a:pt x="1152143" y="39623"/>
                </a:lnTo>
                <a:lnTo>
                  <a:pt x="1152144" y="48005"/>
                </a:lnTo>
                <a:lnTo>
                  <a:pt x="1155191" y="45719"/>
                </a:lnTo>
                <a:close/>
              </a:path>
              <a:path w="1278635" h="141731">
                <a:moveTo>
                  <a:pt x="1156715" y="57911"/>
                </a:moveTo>
                <a:lnTo>
                  <a:pt x="1161287" y="54863"/>
                </a:lnTo>
                <a:lnTo>
                  <a:pt x="1159763" y="45719"/>
                </a:lnTo>
                <a:lnTo>
                  <a:pt x="1155191" y="48767"/>
                </a:lnTo>
                <a:lnTo>
                  <a:pt x="1155191" y="60959"/>
                </a:lnTo>
                <a:lnTo>
                  <a:pt x="1156715" y="57911"/>
                </a:lnTo>
                <a:close/>
              </a:path>
              <a:path w="1278635" h="141731">
                <a:moveTo>
                  <a:pt x="1168907" y="105155"/>
                </a:moveTo>
                <a:lnTo>
                  <a:pt x="1175003" y="115823"/>
                </a:lnTo>
                <a:lnTo>
                  <a:pt x="1171955" y="105155"/>
                </a:lnTo>
                <a:lnTo>
                  <a:pt x="1173479" y="103631"/>
                </a:lnTo>
                <a:lnTo>
                  <a:pt x="1168907" y="105155"/>
                </a:lnTo>
                <a:close/>
              </a:path>
              <a:path w="1278635" h="141731">
                <a:moveTo>
                  <a:pt x="1178051" y="103631"/>
                </a:moveTo>
                <a:lnTo>
                  <a:pt x="1178051" y="102107"/>
                </a:lnTo>
                <a:lnTo>
                  <a:pt x="1173479" y="105155"/>
                </a:lnTo>
                <a:lnTo>
                  <a:pt x="1173479" y="104393"/>
                </a:lnTo>
                <a:lnTo>
                  <a:pt x="1178051" y="102107"/>
                </a:lnTo>
                <a:lnTo>
                  <a:pt x="1173479" y="103631"/>
                </a:lnTo>
                <a:lnTo>
                  <a:pt x="1171955" y="105155"/>
                </a:lnTo>
                <a:lnTo>
                  <a:pt x="1175003" y="115823"/>
                </a:lnTo>
                <a:lnTo>
                  <a:pt x="1182623" y="112775"/>
                </a:lnTo>
                <a:lnTo>
                  <a:pt x="1188719" y="108203"/>
                </a:lnTo>
                <a:lnTo>
                  <a:pt x="1193291" y="103631"/>
                </a:lnTo>
                <a:lnTo>
                  <a:pt x="1191767" y="73151"/>
                </a:lnTo>
                <a:lnTo>
                  <a:pt x="1193291" y="103631"/>
                </a:lnTo>
                <a:lnTo>
                  <a:pt x="1191767" y="65531"/>
                </a:lnTo>
                <a:lnTo>
                  <a:pt x="1194815" y="44195"/>
                </a:lnTo>
                <a:lnTo>
                  <a:pt x="1190243" y="38099"/>
                </a:lnTo>
                <a:lnTo>
                  <a:pt x="1191767" y="67055"/>
                </a:lnTo>
                <a:lnTo>
                  <a:pt x="1191767" y="79247"/>
                </a:lnTo>
                <a:lnTo>
                  <a:pt x="1190243" y="86867"/>
                </a:lnTo>
                <a:lnTo>
                  <a:pt x="1187195" y="92963"/>
                </a:lnTo>
                <a:lnTo>
                  <a:pt x="1187195" y="91439"/>
                </a:lnTo>
                <a:lnTo>
                  <a:pt x="1185671" y="94487"/>
                </a:lnTo>
                <a:lnTo>
                  <a:pt x="1184147" y="97535"/>
                </a:lnTo>
                <a:lnTo>
                  <a:pt x="1185671" y="96011"/>
                </a:lnTo>
                <a:lnTo>
                  <a:pt x="1181099" y="100583"/>
                </a:lnTo>
                <a:lnTo>
                  <a:pt x="1182623" y="100583"/>
                </a:lnTo>
                <a:lnTo>
                  <a:pt x="1178051" y="103631"/>
                </a:lnTo>
                <a:close/>
              </a:path>
              <a:path w="1278635" h="141731">
                <a:moveTo>
                  <a:pt x="1187195" y="50291"/>
                </a:moveTo>
                <a:lnTo>
                  <a:pt x="1185671" y="50291"/>
                </a:lnTo>
                <a:lnTo>
                  <a:pt x="1188719" y="54863"/>
                </a:lnTo>
                <a:lnTo>
                  <a:pt x="1190243" y="60959"/>
                </a:lnTo>
                <a:lnTo>
                  <a:pt x="1190243" y="59435"/>
                </a:lnTo>
                <a:lnTo>
                  <a:pt x="1191767" y="67055"/>
                </a:lnTo>
                <a:lnTo>
                  <a:pt x="1190243" y="38099"/>
                </a:lnTo>
                <a:lnTo>
                  <a:pt x="1185671" y="35051"/>
                </a:lnTo>
                <a:lnTo>
                  <a:pt x="1178051" y="32003"/>
                </a:lnTo>
                <a:lnTo>
                  <a:pt x="1176527" y="42671"/>
                </a:lnTo>
                <a:lnTo>
                  <a:pt x="1178051" y="32003"/>
                </a:lnTo>
                <a:lnTo>
                  <a:pt x="1170431" y="30479"/>
                </a:lnTo>
                <a:lnTo>
                  <a:pt x="1162811" y="32003"/>
                </a:lnTo>
                <a:lnTo>
                  <a:pt x="1167383" y="41147"/>
                </a:lnTo>
                <a:lnTo>
                  <a:pt x="1173479" y="42671"/>
                </a:lnTo>
                <a:lnTo>
                  <a:pt x="1175003" y="42671"/>
                </a:lnTo>
                <a:lnTo>
                  <a:pt x="1181099" y="44195"/>
                </a:lnTo>
                <a:lnTo>
                  <a:pt x="1179575" y="44195"/>
                </a:lnTo>
                <a:lnTo>
                  <a:pt x="1184147" y="47243"/>
                </a:lnTo>
                <a:lnTo>
                  <a:pt x="1182623" y="45719"/>
                </a:lnTo>
                <a:lnTo>
                  <a:pt x="1184147" y="47243"/>
                </a:lnTo>
                <a:lnTo>
                  <a:pt x="1187195" y="50291"/>
                </a:lnTo>
                <a:close/>
              </a:path>
              <a:path w="1278635" h="141731">
                <a:moveTo>
                  <a:pt x="1191767" y="65531"/>
                </a:moveTo>
                <a:lnTo>
                  <a:pt x="1193291" y="103631"/>
                </a:lnTo>
                <a:lnTo>
                  <a:pt x="1197863" y="97535"/>
                </a:lnTo>
                <a:lnTo>
                  <a:pt x="1200911" y="89915"/>
                </a:lnTo>
                <a:lnTo>
                  <a:pt x="1202435" y="82295"/>
                </a:lnTo>
                <a:lnTo>
                  <a:pt x="1202435" y="65531"/>
                </a:lnTo>
                <a:lnTo>
                  <a:pt x="1200911" y="57911"/>
                </a:lnTo>
                <a:lnTo>
                  <a:pt x="1199387" y="50291"/>
                </a:lnTo>
                <a:lnTo>
                  <a:pt x="1194815" y="44195"/>
                </a:lnTo>
                <a:lnTo>
                  <a:pt x="1191767" y="65531"/>
                </a:lnTo>
                <a:close/>
              </a:path>
              <a:path w="1278635" h="141731">
                <a:moveTo>
                  <a:pt x="1190243" y="74675"/>
                </a:moveTo>
                <a:lnTo>
                  <a:pt x="1188719" y="62483"/>
                </a:lnTo>
                <a:lnTo>
                  <a:pt x="1187195" y="57911"/>
                </a:lnTo>
                <a:lnTo>
                  <a:pt x="1185671" y="53339"/>
                </a:lnTo>
                <a:lnTo>
                  <a:pt x="1182623" y="48767"/>
                </a:lnTo>
                <a:lnTo>
                  <a:pt x="1178051" y="44195"/>
                </a:lnTo>
                <a:lnTo>
                  <a:pt x="1173479" y="42671"/>
                </a:lnTo>
                <a:lnTo>
                  <a:pt x="1165859" y="42671"/>
                </a:lnTo>
                <a:lnTo>
                  <a:pt x="1164335" y="53339"/>
                </a:lnTo>
                <a:lnTo>
                  <a:pt x="1165859" y="42671"/>
                </a:lnTo>
                <a:lnTo>
                  <a:pt x="1161287" y="44195"/>
                </a:lnTo>
                <a:lnTo>
                  <a:pt x="1155191" y="47243"/>
                </a:lnTo>
                <a:lnTo>
                  <a:pt x="1153667" y="60959"/>
                </a:lnTo>
                <a:lnTo>
                  <a:pt x="1152143" y="64007"/>
                </a:lnTo>
                <a:lnTo>
                  <a:pt x="1152143" y="83819"/>
                </a:lnTo>
                <a:lnTo>
                  <a:pt x="1156715" y="100583"/>
                </a:lnTo>
                <a:lnTo>
                  <a:pt x="1155191" y="100583"/>
                </a:lnTo>
                <a:lnTo>
                  <a:pt x="1161287" y="103631"/>
                </a:lnTo>
                <a:lnTo>
                  <a:pt x="1159763" y="102107"/>
                </a:lnTo>
                <a:lnTo>
                  <a:pt x="1161287" y="92963"/>
                </a:lnTo>
                <a:lnTo>
                  <a:pt x="1156715" y="88391"/>
                </a:lnTo>
                <a:lnTo>
                  <a:pt x="1153668" y="85343"/>
                </a:lnTo>
                <a:lnTo>
                  <a:pt x="1153667" y="86867"/>
                </a:lnTo>
                <a:lnTo>
                  <a:pt x="1153667" y="62483"/>
                </a:lnTo>
                <a:lnTo>
                  <a:pt x="1155191" y="60959"/>
                </a:lnTo>
                <a:lnTo>
                  <a:pt x="1155191" y="48767"/>
                </a:lnTo>
                <a:lnTo>
                  <a:pt x="1159763" y="45719"/>
                </a:lnTo>
                <a:lnTo>
                  <a:pt x="1161287" y="54863"/>
                </a:lnTo>
                <a:lnTo>
                  <a:pt x="1165859" y="53339"/>
                </a:lnTo>
                <a:lnTo>
                  <a:pt x="1171955" y="53339"/>
                </a:lnTo>
                <a:lnTo>
                  <a:pt x="1175003" y="56387"/>
                </a:lnTo>
                <a:lnTo>
                  <a:pt x="1176527" y="57911"/>
                </a:lnTo>
                <a:lnTo>
                  <a:pt x="1176527" y="60959"/>
                </a:lnTo>
                <a:lnTo>
                  <a:pt x="1178051" y="65531"/>
                </a:lnTo>
                <a:lnTo>
                  <a:pt x="1178051" y="82295"/>
                </a:lnTo>
                <a:lnTo>
                  <a:pt x="1176527" y="86867"/>
                </a:lnTo>
                <a:lnTo>
                  <a:pt x="1176527" y="85343"/>
                </a:lnTo>
                <a:lnTo>
                  <a:pt x="1175003" y="89915"/>
                </a:lnTo>
                <a:lnTo>
                  <a:pt x="1175003" y="88391"/>
                </a:lnTo>
                <a:lnTo>
                  <a:pt x="1173479" y="91439"/>
                </a:lnTo>
                <a:lnTo>
                  <a:pt x="1170431" y="92963"/>
                </a:lnTo>
                <a:lnTo>
                  <a:pt x="1171955" y="92963"/>
                </a:lnTo>
                <a:lnTo>
                  <a:pt x="1168907" y="94487"/>
                </a:lnTo>
                <a:lnTo>
                  <a:pt x="1165859" y="94487"/>
                </a:lnTo>
                <a:lnTo>
                  <a:pt x="1167383" y="94487"/>
                </a:lnTo>
                <a:lnTo>
                  <a:pt x="1162811" y="92963"/>
                </a:lnTo>
                <a:lnTo>
                  <a:pt x="1164335" y="94487"/>
                </a:lnTo>
                <a:lnTo>
                  <a:pt x="1168145" y="104965"/>
                </a:lnTo>
                <a:lnTo>
                  <a:pt x="1167383" y="105155"/>
                </a:lnTo>
                <a:lnTo>
                  <a:pt x="1167383" y="115823"/>
                </a:lnTo>
                <a:lnTo>
                  <a:pt x="1175003" y="115823"/>
                </a:lnTo>
                <a:lnTo>
                  <a:pt x="1168907" y="105155"/>
                </a:lnTo>
                <a:lnTo>
                  <a:pt x="1173479" y="103631"/>
                </a:lnTo>
                <a:lnTo>
                  <a:pt x="1170431" y="94487"/>
                </a:lnTo>
                <a:lnTo>
                  <a:pt x="1173479" y="103631"/>
                </a:lnTo>
                <a:lnTo>
                  <a:pt x="1178051" y="102107"/>
                </a:lnTo>
                <a:lnTo>
                  <a:pt x="1182623" y="99059"/>
                </a:lnTo>
                <a:lnTo>
                  <a:pt x="1178051" y="64007"/>
                </a:lnTo>
                <a:lnTo>
                  <a:pt x="1182623" y="99059"/>
                </a:lnTo>
                <a:lnTo>
                  <a:pt x="1185671" y="94487"/>
                </a:lnTo>
                <a:lnTo>
                  <a:pt x="1187195" y="89915"/>
                </a:lnTo>
                <a:lnTo>
                  <a:pt x="1188719" y="83819"/>
                </a:lnTo>
                <a:lnTo>
                  <a:pt x="1190243" y="74675"/>
                </a:lnTo>
                <a:close/>
              </a:path>
              <a:path w="1278635" h="141731">
                <a:moveTo>
                  <a:pt x="783335" y="67055"/>
                </a:moveTo>
                <a:lnTo>
                  <a:pt x="783335" y="47243"/>
                </a:lnTo>
                <a:lnTo>
                  <a:pt x="792121" y="49754"/>
                </a:lnTo>
                <a:lnTo>
                  <a:pt x="786383" y="42671"/>
                </a:lnTo>
                <a:lnTo>
                  <a:pt x="786383" y="32003"/>
                </a:lnTo>
                <a:lnTo>
                  <a:pt x="783335" y="32003"/>
                </a:lnTo>
                <a:lnTo>
                  <a:pt x="780287" y="44195"/>
                </a:lnTo>
                <a:lnTo>
                  <a:pt x="783335" y="103631"/>
                </a:lnTo>
                <a:lnTo>
                  <a:pt x="786383" y="103631"/>
                </a:lnTo>
                <a:lnTo>
                  <a:pt x="794003" y="65531"/>
                </a:lnTo>
                <a:lnTo>
                  <a:pt x="795527" y="108203"/>
                </a:lnTo>
                <a:lnTo>
                  <a:pt x="795528" y="63499"/>
                </a:lnTo>
                <a:lnTo>
                  <a:pt x="798575" y="59435"/>
                </a:lnTo>
                <a:lnTo>
                  <a:pt x="795527" y="62483"/>
                </a:lnTo>
                <a:lnTo>
                  <a:pt x="795527" y="50291"/>
                </a:lnTo>
                <a:lnTo>
                  <a:pt x="783335" y="67055"/>
                </a:lnTo>
                <a:lnTo>
                  <a:pt x="783335" y="39623"/>
                </a:lnTo>
                <a:lnTo>
                  <a:pt x="784859" y="42671"/>
                </a:lnTo>
                <a:lnTo>
                  <a:pt x="785621" y="43814"/>
                </a:lnTo>
                <a:lnTo>
                  <a:pt x="786383" y="44195"/>
                </a:lnTo>
                <a:lnTo>
                  <a:pt x="785621" y="43814"/>
                </a:lnTo>
                <a:lnTo>
                  <a:pt x="783335" y="42671"/>
                </a:lnTo>
                <a:lnTo>
                  <a:pt x="783335" y="67055"/>
                </a:lnTo>
                <a:close/>
              </a:path>
              <a:path w="1278635" h="141731">
                <a:moveTo>
                  <a:pt x="783335" y="47243"/>
                </a:moveTo>
                <a:lnTo>
                  <a:pt x="789431" y="53339"/>
                </a:lnTo>
                <a:lnTo>
                  <a:pt x="794003" y="50291"/>
                </a:lnTo>
                <a:lnTo>
                  <a:pt x="795527" y="50291"/>
                </a:lnTo>
                <a:lnTo>
                  <a:pt x="795527" y="62483"/>
                </a:lnTo>
                <a:lnTo>
                  <a:pt x="798575" y="59435"/>
                </a:lnTo>
                <a:lnTo>
                  <a:pt x="803147" y="54863"/>
                </a:lnTo>
                <a:lnTo>
                  <a:pt x="804671" y="53339"/>
                </a:lnTo>
                <a:lnTo>
                  <a:pt x="805433" y="53720"/>
                </a:lnTo>
                <a:lnTo>
                  <a:pt x="807719" y="54863"/>
                </a:lnTo>
                <a:lnTo>
                  <a:pt x="806195" y="53339"/>
                </a:lnTo>
                <a:lnTo>
                  <a:pt x="806195" y="42671"/>
                </a:lnTo>
                <a:lnTo>
                  <a:pt x="801623" y="44195"/>
                </a:lnTo>
                <a:lnTo>
                  <a:pt x="797051" y="47243"/>
                </a:lnTo>
                <a:lnTo>
                  <a:pt x="794003" y="47243"/>
                </a:lnTo>
                <a:lnTo>
                  <a:pt x="792121" y="49754"/>
                </a:lnTo>
                <a:lnTo>
                  <a:pt x="783335" y="47243"/>
                </a:lnTo>
                <a:close/>
              </a:path>
              <a:path w="1278635" h="141731">
                <a:moveTo>
                  <a:pt x="789431" y="53339"/>
                </a:moveTo>
                <a:lnTo>
                  <a:pt x="783335" y="47243"/>
                </a:lnTo>
                <a:lnTo>
                  <a:pt x="783335" y="67055"/>
                </a:lnTo>
                <a:lnTo>
                  <a:pt x="795527" y="50291"/>
                </a:lnTo>
                <a:lnTo>
                  <a:pt x="794003" y="50291"/>
                </a:lnTo>
                <a:lnTo>
                  <a:pt x="789431" y="53339"/>
                </a:lnTo>
                <a:close/>
              </a:path>
              <a:path w="1278635" h="141731">
                <a:moveTo>
                  <a:pt x="783335" y="32003"/>
                </a:moveTo>
                <a:lnTo>
                  <a:pt x="778763" y="32003"/>
                </a:lnTo>
                <a:lnTo>
                  <a:pt x="775715" y="33527"/>
                </a:lnTo>
                <a:lnTo>
                  <a:pt x="772667" y="36575"/>
                </a:lnTo>
                <a:lnTo>
                  <a:pt x="771143" y="39623"/>
                </a:lnTo>
                <a:lnTo>
                  <a:pt x="772667" y="111251"/>
                </a:lnTo>
                <a:lnTo>
                  <a:pt x="775715" y="114299"/>
                </a:lnTo>
                <a:lnTo>
                  <a:pt x="790955" y="114299"/>
                </a:lnTo>
                <a:lnTo>
                  <a:pt x="794003" y="111251"/>
                </a:lnTo>
                <a:lnTo>
                  <a:pt x="795527" y="108203"/>
                </a:lnTo>
                <a:lnTo>
                  <a:pt x="794003" y="65531"/>
                </a:lnTo>
                <a:lnTo>
                  <a:pt x="786383" y="103631"/>
                </a:lnTo>
                <a:lnTo>
                  <a:pt x="783335" y="106679"/>
                </a:lnTo>
                <a:lnTo>
                  <a:pt x="780287" y="103631"/>
                </a:lnTo>
                <a:lnTo>
                  <a:pt x="780287" y="44195"/>
                </a:lnTo>
                <a:lnTo>
                  <a:pt x="783335" y="32003"/>
                </a:lnTo>
                <a:close/>
              </a:path>
              <a:path w="1278635" h="141731">
                <a:moveTo>
                  <a:pt x="784859" y="42671"/>
                </a:moveTo>
                <a:lnTo>
                  <a:pt x="783335" y="39623"/>
                </a:lnTo>
                <a:lnTo>
                  <a:pt x="783335" y="42671"/>
                </a:lnTo>
                <a:lnTo>
                  <a:pt x="785621" y="43814"/>
                </a:lnTo>
                <a:lnTo>
                  <a:pt x="784859" y="42671"/>
                </a:lnTo>
                <a:close/>
              </a:path>
              <a:path w="1278635" h="141731">
                <a:moveTo>
                  <a:pt x="792121" y="49754"/>
                </a:moveTo>
                <a:lnTo>
                  <a:pt x="794003" y="47243"/>
                </a:lnTo>
                <a:lnTo>
                  <a:pt x="794003" y="39623"/>
                </a:lnTo>
                <a:lnTo>
                  <a:pt x="800099" y="44195"/>
                </a:lnTo>
                <a:lnTo>
                  <a:pt x="803147" y="42671"/>
                </a:lnTo>
                <a:lnTo>
                  <a:pt x="806195" y="42671"/>
                </a:lnTo>
                <a:lnTo>
                  <a:pt x="806195" y="53339"/>
                </a:lnTo>
                <a:lnTo>
                  <a:pt x="807719" y="54863"/>
                </a:lnTo>
                <a:lnTo>
                  <a:pt x="807719" y="42671"/>
                </a:lnTo>
                <a:lnTo>
                  <a:pt x="809243" y="32003"/>
                </a:lnTo>
                <a:lnTo>
                  <a:pt x="806195" y="30479"/>
                </a:lnTo>
                <a:lnTo>
                  <a:pt x="800099" y="32003"/>
                </a:lnTo>
                <a:lnTo>
                  <a:pt x="795527" y="35051"/>
                </a:lnTo>
                <a:lnTo>
                  <a:pt x="792757" y="37130"/>
                </a:lnTo>
                <a:lnTo>
                  <a:pt x="789431" y="33527"/>
                </a:lnTo>
                <a:lnTo>
                  <a:pt x="786383" y="32003"/>
                </a:lnTo>
                <a:lnTo>
                  <a:pt x="786383" y="42671"/>
                </a:lnTo>
                <a:lnTo>
                  <a:pt x="792121" y="49754"/>
                </a:lnTo>
                <a:lnTo>
                  <a:pt x="789431" y="39623"/>
                </a:lnTo>
                <a:lnTo>
                  <a:pt x="792121" y="49754"/>
                </a:lnTo>
                <a:close/>
              </a:path>
              <a:path w="1278635" h="141731">
                <a:moveTo>
                  <a:pt x="803147" y="54863"/>
                </a:moveTo>
                <a:lnTo>
                  <a:pt x="805433" y="53720"/>
                </a:lnTo>
                <a:lnTo>
                  <a:pt x="804671" y="53339"/>
                </a:lnTo>
                <a:lnTo>
                  <a:pt x="803147" y="54863"/>
                </a:lnTo>
                <a:lnTo>
                  <a:pt x="801623" y="56387"/>
                </a:lnTo>
                <a:lnTo>
                  <a:pt x="803147" y="54863"/>
                </a:lnTo>
                <a:close/>
              </a:path>
              <a:path w="1278635" h="141731">
                <a:moveTo>
                  <a:pt x="807719" y="54863"/>
                </a:moveTo>
                <a:lnTo>
                  <a:pt x="810767" y="54863"/>
                </a:lnTo>
                <a:lnTo>
                  <a:pt x="809243" y="42671"/>
                </a:lnTo>
                <a:lnTo>
                  <a:pt x="812291" y="42671"/>
                </a:lnTo>
                <a:lnTo>
                  <a:pt x="812291" y="44195"/>
                </a:lnTo>
                <a:lnTo>
                  <a:pt x="810767" y="43433"/>
                </a:lnTo>
                <a:lnTo>
                  <a:pt x="810767" y="48767"/>
                </a:lnTo>
                <a:lnTo>
                  <a:pt x="810767" y="43433"/>
                </a:lnTo>
                <a:lnTo>
                  <a:pt x="809243" y="42671"/>
                </a:lnTo>
                <a:lnTo>
                  <a:pt x="810767" y="54863"/>
                </a:lnTo>
                <a:lnTo>
                  <a:pt x="815339" y="56387"/>
                </a:lnTo>
                <a:lnTo>
                  <a:pt x="812291" y="45719"/>
                </a:lnTo>
                <a:lnTo>
                  <a:pt x="810767" y="44195"/>
                </a:lnTo>
                <a:lnTo>
                  <a:pt x="812291" y="45719"/>
                </a:lnTo>
                <a:lnTo>
                  <a:pt x="813815" y="44195"/>
                </a:lnTo>
                <a:lnTo>
                  <a:pt x="815339" y="32003"/>
                </a:lnTo>
                <a:lnTo>
                  <a:pt x="812291" y="32003"/>
                </a:lnTo>
                <a:lnTo>
                  <a:pt x="810767" y="41147"/>
                </a:lnTo>
                <a:lnTo>
                  <a:pt x="809243" y="32003"/>
                </a:lnTo>
                <a:lnTo>
                  <a:pt x="807719" y="42671"/>
                </a:lnTo>
                <a:lnTo>
                  <a:pt x="807719" y="54863"/>
                </a:lnTo>
                <a:close/>
              </a:path>
              <a:path w="1278635" h="141731">
                <a:moveTo>
                  <a:pt x="810767" y="43433"/>
                </a:moveTo>
                <a:lnTo>
                  <a:pt x="810767" y="48767"/>
                </a:lnTo>
                <a:lnTo>
                  <a:pt x="810767" y="43433"/>
                </a:lnTo>
                <a:close/>
              </a:path>
              <a:path w="1278635" h="141731">
                <a:moveTo>
                  <a:pt x="810767" y="42671"/>
                </a:moveTo>
                <a:lnTo>
                  <a:pt x="810767" y="43433"/>
                </a:lnTo>
                <a:lnTo>
                  <a:pt x="812291" y="44195"/>
                </a:lnTo>
                <a:lnTo>
                  <a:pt x="811529" y="42671"/>
                </a:lnTo>
                <a:lnTo>
                  <a:pt x="810767" y="42671"/>
                </a:lnTo>
                <a:close/>
              </a:path>
              <a:path w="1278635" h="141731">
                <a:moveTo>
                  <a:pt x="821435" y="36575"/>
                </a:moveTo>
                <a:lnTo>
                  <a:pt x="818387" y="33527"/>
                </a:lnTo>
                <a:lnTo>
                  <a:pt x="815339" y="32003"/>
                </a:lnTo>
                <a:lnTo>
                  <a:pt x="813815" y="44195"/>
                </a:lnTo>
                <a:lnTo>
                  <a:pt x="812291" y="45719"/>
                </a:lnTo>
                <a:lnTo>
                  <a:pt x="815339" y="56387"/>
                </a:lnTo>
                <a:lnTo>
                  <a:pt x="815339" y="44195"/>
                </a:lnTo>
                <a:lnTo>
                  <a:pt x="819911" y="54863"/>
                </a:lnTo>
                <a:lnTo>
                  <a:pt x="821435" y="50291"/>
                </a:lnTo>
                <a:lnTo>
                  <a:pt x="821435" y="36575"/>
                </a:lnTo>
                <a:close/>
              </a:path>
              <a:path w="1278635" h="141731">
                <a:moveTo>
                  <a:pt x="815339" y="45719"/>
                </a:moveTo>
                <a:lnTo>
                  <a:pt x="815339" y="56387"/>
                </a:lnTo>
                <a:lnTo>
                  <a:pt x="819911" y="54863"/>
                </a:lnTo>
                <a:lnTo>
                  <a:pt x="815339" y="44195"/>
                </a:lnTo>
                <a:lnTo>
                  <a:pt x="815339" y="45719"/>
                </a:lnTo>
                <a:close/>
              </a:path>
              <a:path w="1278635" h="141731">
                <a:moveTo>
                  <a:pt x="800099" y="44195"/>
                </a:moveTo>
                <a:lnTo>
                  <a:pt x="794003" y="39623"/>
                </a:lnTo>
                <a:lnTo>
                  <a:pt x="794003" y="47243"/>
                </a:lnTo>
                <a:lnTo>
                  <a:pt x="797051" y="47243"/>
                </a:lnTo>
                <a:lnTo>
                  <a:pt x="801623" y="44195"/>
                </a:lnTo>
                <a:lnTo>
                  <a:pt x="806195" y="42671"/>
                </a:lnTo>
                <a:lnTo>
                  <a:pt x="800099" y="44195"/>
                </a:lnTo>
                <a:close/>
              </a:path>
              <a:path w="1278635" h="141731">
                <a:moveTo>
                  <a:pt x="783335" y="103631"/>
                </a:moveTo>
                <a:lnTo>
                  <a:pt x="780287" y="44195"/>
                </a:lnTo>
                <a:lnTo>
                  <a:pt x="780287" y="103631"/>
                </a:lnTo>
                <a:lnTo>
                  <a:pt x="783335" y="106679"/>
                </a:lnTo>
                <a:lnTo>
                  <a:pt x="786383" y="103631"/>
                </a:lnTo>
                <a:lnTo>
                  <a:pt x="783335" y="103631"/>
                </a:lnTo>
                <a:close/>
              </a:path>
              <a:path w="1278635" h="141731">
                <a:moveTo>
                  <a:pt x="487679" y="67055"/>
                </a:moveTo>
                <a:lnTo>
                  <a:pt x="487679" y="47243"/>
                </a:lnTo>
                <a:lnTo>
                  <a:pt x="496465" y="49754"/>
                </a:lnTo>
                <a:lnTo>
                  <a:pt x="490727" y="42671"/>
                </a:lnTo>
                <a:lnTo>
                  <a:pt x="490727" y="32003"/>
                </a:lnTo>
                <a:lnTo>
                  <a:pt x="487679" y="32003"/>
                </a:lnTo>
                <a:lnTo>
                  <a:pt x="484631" y="44195"/>
                </a:lnTo>
                <a:lnTo>
                  <a:pt x="487679" y="103631"/>
                </a:lnTo>
                <a:lnTo>
                  <a:pt x="490727" y="103631"/>
                </a:lnTo>
                <a:lnTo>
                  <a:pt x="498347" y="65531"/>
                </a:lnTo>
                <a:lnTo>
                  <a:pt x="499871" y="108203"/>
                </a:lnTo>
                <a:lnTo>
                  <a:pt x="499872" y="63499"/>
                </a:lnTo>
                <a:lnTo>
                  <a:pt x="502919" y="59435"/>
                </a:lnTo>
                <a:lnTo>
                  <a:pt x="499871" y="62483"/>
                </a:lnTo>
                <a:lnTo>
                  <a:pt x="499871" y="50291"/>
                </a:lnTo>
                <a:lnTo>
                  <a:pt x="487679" y="67055"/>
                </a:lnTo>
                <a:lnTo>
                  <a:pt x="487679" y="39623"/>
                </a:lnTo>
                <a:lnTo>
                  <a:pt x="489203" y="42671"/>
                </a:lnTo>
                <a:lnTo>
                  <a:pt x="489965" y="43814"/>
                </a:lnTo>
                <a:lnTo>
                  <a:pt x="490727" y="44195"/>
                </a:lnTo>
                <a:lnTo>
                  <a:pt x="489965" y="43814"/>
                </a:lnTo>
                <a:lnTo>
                  <a:pt x="487679" y="42671"/>
                </a:lnTo>
                <a:lnTo>
                  <a:pt x="487679" y="67055"/>
                </a:lnTo>
                <a:close/>
              </a:path>
              <a:path w="1278635" h="141731">
                <a:moveTo>
                  <a:pt x="487679" y="47243"/>
                </a:moveTo>
                <a:lnTo>
                  <a:pt x="493775" y="53339"/>
                </a:lnTo>
                <a:lnTo>
                  <a:pt x="498347" y="50291"/>
                </a:lnTo>
                <a:lnTo>
                  <a:pt x="499871" y="50291"/>
                </a:lnTo>
                <a:lnTo>
                  <a:pt x="499871" y="62483"/>
                </a:lnTo>
                <a:lnTo>
                  <a:pt x="502919" y="59435"/>
                </a:lnTo>
                <a:lnTo>
                  <a:pt x="507491" y="54863"/>
                </a:lnTo>
                <a:lnTo>
                  <a:pt x="509015" y="53339"/>
                </a:lnTo>
                <a:lnTo>
                  <a:pt x="509777" y="53720"/>
                </a:lnTo>
                <a:lnTo>
                  <a:pt x="512063" y="54863"/>
                </a:lnTo>
                <a:lnTo>
                  <a:pt x="510539" y="53339"/>
                </a:lnTo>
                <a:lnTo>
                  <a:pt x="510539" y="42671"/>
                </a:lnTo>
                <a:lnTo>
                  <a:pt x="505967" y="44195"/>
                </a:lnTo>
                <a:lnTo>
                  <a:pt x="501395" y="47243"/>
                </a:lnTo>
                <a:lnTo>
                  <a:pt x="498347" y="47243"/>
                </a:lnTo>
                <a:lnTo>
                  <a:pt x="496465" y="49754"/>
                </a:lnTo>
                <a:lnTo>
                  <a:pt x="487679" y="47243"/>
                </a:lnTo>
                <a:close/>
              </a:path>
              <a:path w="1278635" h="141731">
                <a:moveTo>
                  <a:pt x="493775" y="53339"/>
                </a:moveTo>
                <a:lnTo>
                  <a:pt x="487679" y="47243"/>
                </a:lnTo>
                <a:lnTo>
                  <a:pt x="487679" y="67055"/>
                </a:lnTo>
                <a:lnTo>
                  <a:pt x="499871" y="50291"/>
                </a:lnTo>
                <a:lnTo>
                  <a:pt x="498347" y="50291"/>
                </a:lnTo>
                <a:lnTo>
                  <a:pt x="493775" y="53339"/>
                </a:lnTo>
                <a:close/>
              </a:path>
              <a:path w="1278635" h="141731">
                <a:moveTo>
                  <a:pt x="487679" y="32003"/>
                </a:moveTo>
                <a:lnTo>
                  <a:pt x="483107" y="32003"/>
                </a:lnTo>
                <a:lnTo>
                  <a:pt x="480059" y="33527"/>
                </a:lnTo>
                <a:lnTo>
                  <a:pt x="477011" y="36575"/>
                </a:lnTo>
                <a:lnTo>
                  <a:pt x="475487" y="39623"/>
                </a:lnTo>
                <a:lnTo>
                  <a:pt x="477011" y="111251"/>
                </a:lnTo>
                <a:lnTo>
                  <a:pt x="480059" y="114299"/>
                </a:lnTo>
                <a:lnTo>
                  <a:pt x="495299" y="114299"/>
                </a:lnTo>
                <a:lnTo>
                  <a:pt x="498347" y="111251"/>
                </a:lnTo>
                <a:lnTo>
                  <a:pt x="499871" y="108203"/>
                </a:lnTo>
                <a:lnTo>
                  <a:pt x="498347" y="65531"/>
                </a:lnTo>
                <a:lnTo>
                  <a:pt x="490727" y="103631"/>
                </a:lnTo>
                <a:lnTo>
                  <a:pt x="487679" y="106679"/>
                </a:lnTo>
                <a:lnTo>
                  <a:pt x="484631" y="103631"/>
                </a:lnTo>
                <a:lnTo>
                  <a:pt x="484631" y="44195"/>
                </a:lnTo>
                <a:lnTo>
                  <a:pt x="487679" y="32003"/>
                </a:lnTo>
                <a:close/>
              </a:path>
              <a:path w="1278635" h="141731">
                <a:moveTo>
                  <a:pt x="489203" y="42671"/>
                </a:moveTo>
                <a:lnTo>
                  <a:pt x="487679" y="39623"/>
                </a:lnTo>
                <a:lnTo>
                  <a:pt x="487679" y="42671"/>
                </a:lnTo>
                <a:lnTo>
                  <a:pt x="489965" y="43814"/>
                </a:lnTo>
                <a:lnTo>
                  <a:pt x="489203" y="42671"/>
                </a:lnTo>
                <a:close/>
              </a:path>
              <a:path w="1278635" h="141731">
                <a:moveTo>
                  <a:pt x="496465" y="49754"/>
                </a:moveTo>
                <a:lnTo>
                  <a:pt x="498347" y="47243"/>
                </a:lnTo>
                <a:lnTo>
                  <a:pt x="498347" y="39623"/>
                </a:lnTo>
                <a:lnTo>
                  <a:pt x="504443" y="44195"/>
                </a:lnTo>
                <a:lnTo>
                  <a:pt x="507491" y="42671"/>
                </a:lnTo>
                <a:lnTo>
                  <a:pt x="510539" y="42671"/>
                </a:lnTo>
                <a:lnTo>
                  <a:pt x="510539" y="53339"/>
                </a:lnTo>
                <a:lnTo>
                  <a:pt x="512063" y="54863"/>
                </a:lnTo>
                <a:lnTo>
                  <a:pt x="512063" y="42671"/>
                </a:lnTo>
                <a:lnTo>
                  <a:pt x="513587" y="32003"/>
                </a:lnTo>
                <a:lnTo>
                  <a:pt x="510539" y="30479"/>
                </a:lnTo>
                <a:lnTo>
                  <a:pt x="504443" y="32003"/>
                </a:lnTo>
                <a:lnTo>
                  <a:pt x="499871" y="35051"/>
                </a:lnTo>
                <a:lnTo>
                  <a:pt x="497101" y="37130"/>
                </a:lnTo>
                <a:lnTo>
                  <a:pt x="493775" y="33527"/>
                </a:lnTo>
                <a:lnTo>
                  <a:pt x="490727" y="32003"/>
                </a:lnTo>
                <a:lnTo>
                  <a:pt x="490727" y="42671"/>
                </a:lnTo>
                <a:lnTo>
                  <a:pt x="496465" y="49754"/>
                </a:lnTo>
                <a:lnTo>
                  <a:pt x="493775" y="39623"/>
                </a:lnTo>
                <a:lnTo>
                  <a:pt x="496465" y="49754"/>
                </a:lnTo>
                <a:close/>
              </a:path>
              <a:path w="1278635" h="141731">
                <a:moveTo>
                  <a:pt x="507491" y="54863"/>
                </a:moveTo>
                <a:lnTo>
                  <a:pt x="509777" y="53720"/>
                </a:lnTo>
                <a:lnTo>
                  <a:pt x="509015" y="53339"/>
                </a:lnTo>
                <a:lnTo>
                  <a:pt x="507491" y="54863"/>
                </a:lnTo>
                <a:lnTo>
                  <a:pt x="505967" y="56387"/>
                </a:lnTo>
                <a:lnTo>
                  <a:pt x="507491" y="54863"/>
                </a:lnTo>
                <a:close/>
              </a:path>
              <a:path w="1278635" h="141731">
                <a:moveTo>
                  <a:pt x="512063" y="54863"/>
                </a:moveTo>
                <a:lnTo>
                  <a:pt x="515111" y="54863"/>
                </a:lnTo>
                <a:lnTo>
                  <a:pt x="513587" y="42671"/>
                </a:lnTo>
                <a:lnTo>
                  <a:pt x="516635" y="42671"/>
                </a:lnTo>
                <a:lnTo>
                  <a:pt x="516635" y="44195"/>
                </a:lnTo>
                <a:lnTo>
                  <a:pt x="515111" y="43433"/>
                </a:lnTo>
                <a:lnTo>
                  <a:pt x="515111" y="48767"/>
                </a:lnTo>
                <a:lnTo>
                  <a:pt x="515111" y="43433"/>
                </a:lnTo>
                <a:lnTo>
                  <a:pt x="513587" y="42671"/>
                </a:lnTo>
                <a:lnTo>
                  <a:pt x="515111" y="54863"/>
                </a:lnTo>
                <a:lnTo>
                  <a:pt x="519683" y="56387"/>
                </a:lnTo>
                <a:lnTo>
                  <a:pt x="516635" y="45719"/>
                </a:lnTo>
                <a:lnTo>
                  <a:pt x="515111" y="44195"/>
                </a:lnTo>
                <a:lnTo>
                  <a:pt x="516635" y="45719"/>
                </a:lnTo>
                <a:lnTo>
                  <a:pt x="518159" y="44195"/>
                </a:lnTo>
                <a:lnTo>
                  <a:pt x="519683" y="32003"/>
                </a:lnTo>
                <a:lnTo>
                  <a:pt x="516635" y="32003"/>
                </a:lnTo>
                <a:lnTo>
                  <a:pt x="515111" y="41147"/>
                </a:lnTo>
                <a:lnTo>
                  <a:pt x="513587" y="32003"/>
                </a:lnTo>
                <a:lnTo>
                  <a:pt x="512063" y="42671"/>
                </a:lnTo>
                <a:lnTo>
                  <a:pt x="512063" y="54863"/>
                </a:lnTo>
                <a:close/>
              </a:path>
              <a:path w="1278635" h="141731">
                <a:moveTo>
                  <a:pt x="515111" y="43433"/>
                </a:moveTo>
                <a:lnTo>
                  <a:pt x="515111" y="48767"/>
                </a:lnTo>
                <a:lnTo>
                  <a:pt x="515111" y="43433"/>
                </a:lnTo>
                <a:close/>
              </a:path>
              <a:path w="1278635" h="141731">
                <a:moveTo>
                  <a:pt x="515111" y="42671"/>
                </a:moveTo>
                <a:lnTo>
                  <a:pt x="515111" y="43433"/>
                </a:lnTo>
                <a:lnTo>
                  <a:pt x="516635" y="44195"/>
                </a:lnTo>
                <a:lnTo>
                  <a:pt x="515873" y="42671"/>
                </a:lnTo>
                <a:lnTo>
                  <a:pt x="515111" y="42671"/>
                </a:lnTo>
                <a:close/>
              </a:path>
              <a:path w="1278635" h="141731">
                <a:moveTo>
                  <a:pt x="525779" y="36575"/>
                </a:moveTo>
                <a:lnTo>
                  <a:pt x="522731" y="33527"/>
                </a:lnTo>
                <a:lnTo>
                  <a:pt x="519683" y="32003"/>
                </a:lnTo>
                <a:lnTo>
                  <a:pt x="518159" y="44195"/>
                </a:lnTo>
                <a:lnTo>
                  <a:pt x="516635" y="45719"/>
                </a:lnTo>
                <a:lnTo>
                  <a:pt x="519683" y="56387"/>
                </a:lnTo>
                <a:lnTo>
                  <a:pt x="519683" y="44195"/>
                </a:lnTo>
                <a:lnTo>
                  <a:pt x="524255" y="54863"/>
                </a:lnTo>
                <a:lnTo>
                  <a:pt x="525779" y="50291"/>
                </a:lnTo>
                <a:lnTo>
                  <a:pt x="525779" y="36575"/>
                </a:lnTo>
                <a:close/>
              </a:path>
              <a:path w="1278635" h="141731">
                <a:moveTo>
                  <a:pt x="519683" y="45719"/>
                </a:moveTo>
                <a:lnTo>
                  <a:pt x="519683" y="56387"/>
                </a:lnTo>
                <a:lnTo>
                  <a:pt x="524255" y="54863"/>
                </a:lnTo>
                <a:lnTo>
                  <a:pt x="519683" y="44195"/>
                </a:lnTo>
                <a:lnTo>
                  <a:pt x="519683" y="45719"/>
                </a:lnTo>
                <a:close/>
              </a:path>
              <a:path w="1278635" h="141731">
                <a:moveTo>
                  <a:pt x="504443" y="44195"/>
                </a:moveTo>
                <a:lnTo>
                  <a:pt x="498347" y="39623"/>
                </a:lnTo>
                <a:lnTo>
                  <a:pt x="498347" y="47243"/>
                </a:lnTo>
                <a:lnTo>
                  <a:pt x="501395" y="47243"/>
                </a:lnTo>
                <a:lnTo>
                  <a:pt x="505967" y="44195"/>
                </a:lnTo>
                <a:lnTo>
                  <a:pt x="510539" y="42671"/>
                </a:lnTo>
                <a:lnTo>
                  <a:pt x="504443" y="44195"/>
                </a:lnTo>
                <a:close/>
              </a:path>
              <a:path w="1278635" h="141731">
                <a:moveTo>
                  <a:pt x="487679" y="103631"/>
                </a:moveTo>
                <a:lnTo>
                  <a:pt x="484631" y="44195"/>
                </a:lnTo>
                <a:lnTo>
                  <a:pt x="484631" y="103631"/>
                </a:lnTo>
                <a:lnTo>
                  <a:pt x="487679" y="106679"/>
                </a:lnTo>
                <a:lnTo>
                  <a:pt x="490727" y="103631"/>
                </a:lnTo>
                <a:lnTo>
                  <a:pt x="487679" y="103631"/>
                </a:lnTo>
                <a:close/>
              </a:path>
              <a:path w="1278635" h="141731">
                <a:moveTo>
                  <a:pt x="411479" y="48767"/>
                </a:moveTo>
                <a:lnTo>
                  <a:pt x="409955" y="48767"/>
                </a:lnTo>
                <a:lnTo>
                  <a:pt x="413003" y="50291"/>
                </a:lnTo>
                <a:lnTo>
                  <a:pt x="413003" y="48005"/>
                </a:lnTo>
                <a:lnTo>
                  <a:pt x="411479" y="48767"/>
                </a:lnTo>
                <a:close/>
              </a:path>
              <a:path w="1278635" h="141731">
                <a:moveTo>
                  <a:pt x="251459" y="67055"/>
                </a:moveTo>
                <a:lnTo>
                  <a:pt x="251459" y="47243"/>
                </a:lnTo>
                <a:lnTo>
                  <a:pt x="260245" y="49754"/>
                </a:lnTo>
                <a:lnTo>
                  <a:pt x="254507" y="42671"/>
                </a:lnTo>
                <a:lnTo>
                  <a:pt x="254507" y="32003"/>
                </a:lnTo>
                <a:lnTo>
                  <a:pt x="251459" y="32003"/>
                </a:lnTo>
                <a:lnTo>
                  <a:pt x="248411" y="44195"/>
                </a:lnTo>
                <a:lnTo>
                  <a:pt x="251459" y="103631"/>
                </a:lnTo>
                <a:lnTo>
                  <a:pt x="254507" y="103631"/>
                </a:lnTo>
                <a:lnTo>
                  <a:pt x="262127" y="65531"/>
                </a:lnTo>
                <a:lnTo>
                  <a:pt x="263651" y="108203"/>
                </a:lnTo>
                <a:lnTo>
                  <a:pt x="263652" y="63499"/>
                </a:lnTo>
                <a:lnTo>
                  <a:pt x="266699" y="59435"/>
                </a:lnTo>
                <a:lnTo>
                  <a:pt x="263651" y="62483"/>
                </a:lnTo>
                <a:lnTo>
                  <a:pt x="263651" y="50291"/>
                </a:lnTo>
                <a:lnTo>
                  <a:pt x="251459" y="67055"/>
                </a:lnTo>
                <a:lnTo>
                  <a:pt x="251459" y="39623"/>
                </a:lnTo>
                <a:lnTo>
                  <a:pt x="252983" y="42671"/>
                </a:lnTo>
                <a:lnTo>
                  <a:pt x="253745" y="43814"/>
                </a:lnTo>
                <a:lnTo>
                  <a:pt x="254507" y="44195"/>
                </a:lnTo>
                <a:lnTo>
                  <a:pt x="253745" y="43814"/>
                </a:lnTo>
                <a:lnTo>
                  <a:pt x="251459" y="42671"/>
                </a:lnTo>
                <a:lnTo>
                  <a:pt x="251459" y="67055"/>
                </a:lnTo>
                <a:close/>
              </a:path>
              <a:path w="1278635" h="141731">
                <a:moveTo>
                  <a:pt x="251459" y="47243"/>
                </a:moveTo>
                <a:lnTo>
                  <a:pt x="257555" y="53339"/>
                </a:lnTo>
                <a:lnTo>
                  <a:pt x="262127" y="50291"/>
                </a:lnTo>
                <a:lnTo>
                  <a:pt x="263651" y="50291"/>
                </a:lnTo>
                <a:lnTo>
                  <a:pt x="263651" y="62483"/>
                </a:lnTo>
                <a:lnTo>
                  <a:pt x="266699" y="59435"/>
                </a:lnTo>
                <a:lnTo>
                  <a:pt x="271271" y="54863"/>
                </a:lnTo>
                <a:lnTo>
                  <a:pt x="272795" y="53339"/>
                </a:lnTo>
                <a:lnTo>
                  <a:pt x="273557" y="53720"/>
                </a:lnTo>
                <a:lnTo>
                  <a:pt x="275843" y="54863"/>
                </a:lnTo>
                <a:lnTo>
                  <a:pt x="274319" y="53339"/>
                </a:lnTo>
                <a:lnTo>
                  <a:pt x="274319" y="42671"/>
                </a:lnTo>
                <a:lnTo>
                  <a:pt x="269747" y="44195"/>
                </a:lnTo>
                <a:lnTo>
                  <a:pt x="265175" y="47243"/>
                </a:lnTo>
                <a:lnTo>
                  <a:pt x="262127" y="47243"/>
                </a:lnTo>
                <a:lnTo>
                  <a:pt x="260245" y="49754"/>
                </a:lnTo>
                <a:lnTo>
                  <a:pt x="251459" y="47243"/>
                </a:lnTo>
                <a:close/>
              </a:path>
              <a:path w="1278635" h="141731">
                <a:moveTo>
                  <a:pt x="257555" y="53339"/>
                </a:moveTo>
                <a:lnTo>
                  <a:pt x="251459" y="47243"/>
                </a:lnTo>
                <a:lnTo>
                  <a:pt x="251459" y="67055"/>
                </a:lnTo>
                <a:lnTo>
                  <a:pt x="263651" y="50291"/>
                </a:lnTo>
                <a:lnTo>
                  <a:pt x="262127" y="50291"/>
                </a:lnTo>
                <a:lnTo>
                  <a:pt x="257555" y="53339"/>
                </a:lnTo>
                <a:close/>
              </a:path>
              <a:path w="1278635" h="141731">
                <a:moveTo>
                  <a:pt x="251459" y="32003"/>
                </a:moveTo>
                <a:lnTo>
                  <a:pt x="246887" y="32003"/>
                </a:lnTo>
                <a:lnTo>
                  <a:pt x="243839" y="33527"/>
                </a:lnTo>
                <a:lnTo>
                  <a:pt x="240791" y="36575"/>
                </a:lnTo>
                <a:lnTo>
                  <a:pt x="239267" y="39623"/>
                </a:lnTo>
                <a:lnTo>
                  <a:pt x="240791" y="111251"/>
                </a:lnTo>
                <a:lnTo>
                  <a:pt x="243839" y="114299"/>
                </a:lnTo>
                <a:lnTo>
                  <a:pt x="259079" y="114299"/>
                </a:lnTo>
                <a:lnTo>
                  <a:pt x="262127" y="111251"/>
                </a:lnTo>
                <a:lnTo>
                  <a:pt x="263651" y="108203"/>
                </a:lnTo>
                <a:lnTo>
                  <a:pt x="262127" y="65531"/>
                </a:lnTo>
                <a:lnTo>
                  <a:pt x="254507" y="103631"/>
                </a:lnTo>
                <a:lnTo>
                  <a:pt x="251459" y="106679"/>
                </a:lnTo>
                <a:lnTo>
                  <a:pt x="248411" y="103631"/>
                </a:lnTo>
                <a:lnTo>
                  <a:pt x="248411" y="44195"/>
                </a:lnTo>
                <a:lnTo>
                  <a:pt x="251459" y="32003"/>
                </a:lnTo>
                <a:close/>
              </a:path>
              <a:path w="1278635" h="141731">
                <a:moveTo>
                  <a:pt x="252983" y="42671"/>
                </a:moveTo>
                <a:lnTo>
                  <a:pt x="251459" y="39623"/>
                </a:lnTo>
                <a:lnTo>
                  <a:pt x="251459" y="42671"/>
                </a:lnTo>
                <a:lnTo>
                  <a:pt x="253745" y="43814"/>
                </a:lnTo>
                <a:lnTo>
                  <a:pt x="252983" y="42671"/>
                </a:lnTo>
                <a:close/>
              </a:path>
              <a:path w="1278635" h="141731">
                <a:moveTo>
                  <a:pt x="271271" y="54863"/>
                </a:moveTo>
                <a:lnTo>
                  <a:pt x="273557" y="53720"/>
                </a:lnTo>
                <a:lnTo>
                  <a:pt x="272795" y="53339"/>
                </a:lnTo>
                <a:lnTo>
                  <a:pt x="271271" y="54863"/>
                </a:lnTo>
                <a:lnTo>
                  <a:pt x="269747" y="56387"/>
                </a:lnTo>
                <a:lnTo>
                  <a:pt x="271271" y="54863"/>
                </a:lnTo>
                <a:close/>
              </a:path>
              <a:path w="1278635" h="141731">
                <a:moveTo>
                  <a:pt x="281939" y="44195"/>
                </a:moveTo>
                <a:lnTo>
                  <a:pt x="280415" y="42671"/>
                </a:lnTo>
                <a:lnTo>
                  <a:pt x="280415" y="44195"/>
                </a:lnTo>
                <a:lnTo>
                  <a:pt x="278891" y="44195"/>
                </a:lnTo>
                <a:lnTo>
                  <a:pt x="281939" y="44195"/>
                </a:lnTo>
                <a:close/>
              </a:path>
              <a:path w="1278635" h="141731">
                <a:moveTo>
                  <a:pt x="281939" y="44195"/>
                </a:moveTo>
                <a:lnTo>
                  <a:pt x="280415" y="45719"/>
                </a:lnTo>
                <a:lnTo>
                  <a:pt x="283463" y="45719"/>
                </a:lnTo>
                <a:lnTo>
                  <a:pt x="283463" y="44195"/>
                </a:lnTo>
                <a:lnTo>
                  <a:pt x="281939" y="44195"/>
                </a:lnTo>
                <a:close/>
              </a:path>
              <a:path w="1278635" h="141731">
                <a:moveTo>
                  <a:pt x="277367" y="32003"/>
                </a:moveTo>
                <a:lnTo>
                  <a:pt x="274319" y="30479"/>
                </a:lnTo>
                <a:lnTo>
                  <a:pt x="268223" y="32003"/>
                </a:lnTo>
                <a:lnTo>
                  <a:pt x="263651" y="35051"/>
                </a:lnTo>
                <a:lnTo>
                  <a:pt x="260881" y="37130"/>
                </a:lnTo>
                <a:lnTo>
                  <a:pt x="257555" y="33527"/>
                </a:lnTo>
                <a:lnTo>
                  <a:pt x="254507" y="32003"/>
                </a:lnTo>
                <a:lnTo>
                  <a:pt x="254507" y="42671"/>
                </a:lnTo>
                <a:lnTo>
                  <a:pt x="260245" y="49754"/>
                </a:lnTo>
                <a:lnTo>
                  <a:pt x="257555" y="39623"/>
                </a:lnTo>
                <a:lnTo>
                  <a:pt x="260245" y="49754"/>
                </a:lnTo>
                <a:lnTo>
                  <a:pt x="262127" y="47243"/>
                </a:lnTo>
                <a:lnTo>
                  <a:pt x="262127" y="39623"/>
                </a:lnTo>
                <a:lnTo>
                  <a:pt x="268223" y="44195"/>
                </a:lnTo>
                <a:lnTo>
                  <a:pt x="271271" y="42671"/>
                </a:lnTo>
                <a:lnTo>
                  <a:pt x="274319" y="42671"/>
                </a:lnTo>
                <a:lnTo>
                  <a:pt x="275843" y="54863"/>
                </a:lnTo>
                <a:lnTo>
                  <a:pt x="278891" y="54863"/>
                </a:lnTo>
                <a:lnTo>
                  <a:pt x="275843" y="42671"/>
                </a:lnTo>
                <a:lnTo>
                  <a:pt x="278891" y="54863"/>
                </a:lnTo>
                <a:lnTo>
                  <a:pt x="278891" y="43433"/>
                </a:lnTo>
                <a:lnTo>
                  <a:pt x="277367" y="42671"/>
                </a:lnTo>
                <a:lnTo>
                  <a:pt x="278891" y="42671"/>
                </a:lnTo>
                <a:lnTo>
                  <a:pt x="278891" y="41147"/>
                </a:lnTo>
                <a:lnTo>
                  <a:pt x="277367" y="32003"/>
                </a:lnTo>
                <a:close/>
              </a:path>
              <a:path w="1278635" h="141731">
                <a:moveTo>
                  <a:pt x="289559" y="36575"/>
                </a:moveTo>
                <a:lnTo>
                  <a:pt x="286511" y="33527"/>
                </a:lnTo>
                <a:lnTo>
                  <a:pt x="283463" y="32003"/>
                </a:lnTo>
                <a:lnTo>
                  <a:pt x="280415" y="32003"/>
                </a:lnTo>
                <a:lnTo>
                  <a:pt x="279653" y="42671"/>
                </a:lnTo>
                <a:lnTo>
                  <a:pt x="280415" y="42671"/>
                </a:lnTo>
                <a:lnTo>
                  <a:pt x="281939" y="44195"/>
                </a:lnTo>
                <a:lnTo>
                  <a:pt x="283463" y="44195"/>
                </a:lnTo>
                <a:lnTo>
                  <a:pt x="283463" y="45719"/>
                </a:lnTo>
                <a:lnTo>
                  <a:pt x="280415" y="45719"/>
                </a:lnTo>
                <a:lnTo>
                  <a:pt x="281939" y="44195"/>
                </a:lnTo>
                <a:lnTo>
                  <a:pt x="278891" y="44195"/>
                </a:lnTo>
                <a:lnTo>
                  <a:pt x="280415" y="44195"/>
                </a:lnTo>
                <a:lnTo>
                  <a:pt x="279653" y="42671"/>
                </a:lnTo>
                <a:lnTo>
                  <a:pt x="280415" y="32003"/>
                </a:lnTo>
                <a:lnTo>
                  <a:pt x="277367" y="32003"/>
                </a:lnTo>
                <a:lnTo>
                  <a:pt x="278891" y="41147"/>
                </a:lnTo>
                <a:lnTo>
                  <a:pt x="278891" y="54863"/>
                </a:lnTo>
                <a:lnTo>
                  <a:pt x="283463" y="56387"/>
                </a:lnTo>
                <a:lnTo>
                  <a:pt x="288035" y="54863"/>
                </a:lnTo>
                <a:lnTo>
                  <a:pt x="289559" y="50291"/>
                </a:lnTo>
                <a:lnTo>
                  <a:pt x="289559" y="36575"/>
                </a:lnTo>
                <a:close/>
              </a:path>
              <a:path w="1278635" h="141731">
                <a:moveTo>
                  <a:pt x="268223" y="44195"/>
                </a:moveTo>
                <a:lnTo>
                  <a:pt x="262127" y="39623"/>
                </a:lnTo>
                <a:lnTo>
                  <a:pt x="262127" y="47243"/>
                </a:lnTo>
                <a:lnTo>
                  <a:pt x="265175" y="47243"/>
                </a:lnTo>
                <a:lnTo>
                  <a:pt x="269747" y="44195"/>
                </a:lnTo>
                <a:lnTo>
                  <a:pt x="274319" y="42671"/>
                </a:lnTo>
                <a:lnTo>
                  <a:pt x="268223" y="44195"/>
                </a:lnTo>
                <a:close/>
              </a:path>
              <a:path w="1278635" h="141731">
                <a:moveTo>
                  <a:pt x="251459" y="103631"/>
                </a:moveTo>
                <a:lnTo>
                  <a:pt x="248411" y="44195"/>
                </a:lnTo>
                <a:lnTo>
                  <a:pt x="248411" y="103631"/>
                </a:lnTo>
                <a:lnTo>
                  <a:pt x="251459" y="106679"/>
                </a:lnTo>
                <a:lnTo>
                  <a:pt x="254507" y="103631"/>
                </a:lnTo>
                <a:lnTo>
                  <a:pt x="251459" y="103631"/>
                </a:lnTo>
                <a:close/>
              </a:path>
              <a:path w="1278635" h="141731">
                <a:moveTo>
                  <a:pt x="173735" y="92963"/>
                </a:moveTo>
                <a:lnTo>
                  <a:pt x="175259" y="94487"/>
                </a:lnTo>
                <a:lnTo>
                  <a:pt x="172211" y="88391"/>
                </a:lnTo>
                <a:lnTo>
                  <a:pt x="170687" y="80771"/>
                </a:lnTo>
                <a:lnTo>
                  <a:pt x="170687" y="82295"/>
                </a:lnTo>
                <a:lnTo>
                  <a:pt x="170687" y="65531"/>
                </a:lnTo>
                <a:lnTo>
                  <a:pt x="172211" y="59435"/>
                </a:lnTo>
                <a:lnTo>
                  <a:pt x="172211" y="60959"/>
                </a:lnTo>
                <a:lnTo>
                  <a:pt x="173735" y="57911"/>
                </a:lnTo>
                <a:lnTo>
                  <a:pt x="171297" y="70103"/>
                </a:lnTo>
                <a:lnTo>
                  <a:pt x="170978" y="71700"/>
                </a:lnTo>
                <a:lnTo>
                  <a:pt x="170687" y="73151"/>
                </a:lnTo>
                <a:lnTo>
                  <a:pt x="171242" y="73151"/>
                </a:lnTo>
                <a:lnTo>
                  <a:pt x="182879" y="76199"/>
                </a:lnTo>
                <a:lnTo>
                  <a:pt x="219455" y="73151"/>
                </a:lnTo>
                <a:lnTo>
                  <a:pt x="219456" y="70103"/>
                </a:lnTo>
                <a:lnTo>
                  <a:pt x="182879" y="68579"/>
                </a:lnTo>
                <a:lnTo>
                  <a:pt x="176783" y="60959"/>
                </a:lnTo>
                <a:lnTo>
                  <a:pt x="176784" y="51815"/>
                </a:lnTo>
                <a:lnTo>
                  <a:pt x="175259" y="54863"/>
                </a:lnTo>
                <a:lnTo>
                  <a:pt x="173735" y="54863"/>
                </a:lnTo>
                <a:lnTo>
                  <a:pt x="175259" y="38099"/>
                </a:lnTo>
                <a:lnTo>
                  <a:pt x="169163" y="42671"/>
                </a:lnTo>
                <a:lnTo>
                  <a:pt x="164591" y="48767"/>
                </a:lnTo>
                <a:lnTo>
                  <a:pt x="161544" y="56387"/>
                </a:lnTo>
                <a:lnTo>
                  <a:pt x="160019" y="65531"/>
                </a:lnTo>
                <a:lnTo>
                  <a:pt x="158495" y="73151"/>
                </a:lnTo>
                <a:lnTo>
                  <a:pt x="160019" y="83819"/>
                </a:lnTo>
                <a:lnTo>
                  <a:pt x="161544" y="91439"/>
                </a:lnTo>
                <a:lnTo>
                  <a:pt x="164591" y="99059"/>
                </a:lnTo>
                <a:lnTo>
                  <a:pt x="169163" y="105155"/>
                </a:lnTo>
                <a:lnTo>
                  <a:pt x="175259" y="109727"/>
                </a:lnTo>
                <a:lnTo>
                  <a:pt x="181355" y="112775"/>
                </a:lnTo>
                <a:lnTo>
                  <a:pt x="188975" y="115823"/>
                </a:lnTo>
                <a:lnTo>
                  <a:pt x="207263" y="115823"/>
                </a:lnTo>
                <a:lnTo>
                  <a:pt x="216407" y="112775"/>
                </a:lnTo>
                <a:lnTo>
                  <a:pt x="216407" y="103631"/>
                </a:lnTo>
                <a:lnTo>
                  <a:pt x="208787" y="105155"/>
                </a:lnTo>
                <a:lnTo>
                  <a:pt x="199644" y="106679"/>
                </a:lnTo>
                <a:lnTo>
                  <a:pt x="192023" y="105155"/>
                </a:lnTo>
                <a:lnTo>
                  <a:pt x="187451" y="103631"/>
                </a:lnTo>
                <a:lnTo>
                  <a:pt x="184404" y="102107"/>
                </a:lnTo>
                <a:lnTo>
                  <a:pt x="185928" y="103631"/>
                </a:lnTo>
                <a:lnTo>
                  <a:pt x="179831" y="100583"/>
                </a:lnTo>
                <a:lnTo>
                  <a:pt x="176783" y="97535"/>
                </a:lnTo>
                <a:lnTo>
                  <a:pt x="178307" y="97535"/>
                </a:lnTo>
                <a:lnTo>
                  <a:pt x="173735" y="92963"/>
                </a:lnTo>
                <a:close/>
              </a:path>
              <a:path w="1278635" h="141731">
                <a:moveTo>
                  <a:pt x="1013459" y="18287"/>
                </a:moveTo>
                <a:lnTo>
                  <a:pt x="1011935" y="21335"/>
                </a:lnTo>
                <a:lnTo>
                  <a:pt x="1011936" y="32003"/>
                </a:lnTo>
                <a:lnTo>
                  <a:pt x="1008887" y="42671"/>
                </a:lnTo>
                <a:lnTo>
                  <a:pt x="1009904" y="43179"/>
                </a:lnTo>
                <a:lnTo>
                  <a:pt x="1010412" y="42671"/>
                </a:lnTo>
                <a:lnTo>
                  <a:pt x="1011935" y="41147"/>
                </a:lnTo>
                <a:lnTo>
                  <a:pt x="1011935" y="45719"/>
                </a:lnTo>
                <a:lnTo>
                  <a:pt x="1011935" y="44195"/>
                </a:lnTo>
                <a:lnTo>
                  <a:pt x="1008887" y="44195"/>
                </a:lnTo>
                <a:lnTo>
                  <a:pt x="1007363" y="32003"/>
                </a:lnTo>
                <a:lnTo>
                  <a:pt x="1004315" y="33527"/>
                </a:lnTo>
                <a:lnTo>
                  <a:pt x="1001267" y="36575"/>
                </a:lnTo>
                <a:lnTo>
                  <a:pt x="1001267" y="39623"/>
                </a:lnTo>
                <a:lnTo>
                  <a:pt x="999743" y="42671"/>
                </a:lnTo>
                <a:lnTo>
                  <a:pt x="1001267" y="47243"/>
                </a:lnTo>
                <a:lnTo>
                  <a:pt x="1001267" y="50291"/>
                </a:lnTo>
                <a:lnTo>
                  <a:pt x="1004315" y="53339"/>
                </a:lnTo>
                <a:lnTo>
                  <a:pt x="1011935" y="53339"/>
                </a:lnTo>
                <a:lnTo>
                  <a:pt x="1011935" y="48767"/>
                </a:lnTo>
                <a:lnTo>
                  <a:pt x="1018031" y="53339"/>
                </a:lnTo>
                <a:lnTo>
                  <a:pt x="1022603" y="44195"/>
                </a:lnTo>
                <a:lnTo>
                  <a:pt x="1022603" y="42671"/>
                </a:lnTo>
                <a:lnTo>
                  <a:pt x="1011935" y="38099"/>
                </a:lnTo>
                <a:lnTo>
                  <a:pt x="1018031" y="32003"/>
                </a:lnTo>
                <a:lnTo>
                  <a:pt x="1013459" y="18287"/>
                </a:lnTo>
                <a:close/>
              </a:path>
              <a:path w="1278635" h="141731">
                <a:moveTo>
                  <a:pt x="1011936" y="32003"/>
                </a:moveTo>
                <a:lnTo>
                  <a:pt x="1007363" y="32003"/>
                </a:lnTo>
                <a:lnTo>
                  <a:pt x="1008887" y="44195"/>
                </a:lnTo>
                <a:lnTo>
                  <a:pt x="1011935" y="44195"/>
                </a:lnTo>
                <a:lnTo>
                  <a:pt x="1011935" y="41147"/>
                </a:lnTo>
                <a:lnTo>
                  <a:pt x="1010412" y="42671"/>
                </a:lnTo>
                <a:lnTo>
                  <a:pt x="1009904" y="43179"/>
                </a:lnTo>
                <a:lnTo>
                  <a:pt x="1008887" y="42671"/>
                </a:lnTo>
                <a:lnTo>
                  <a:pt x="1011936" y="32003"/>
                </a:lnTo>
                <a:close/>
              </a:path>
              <a:path w="1278635" h="141731">
                <a:moveTo>
                  <a:pt x="1027175" y="15239"/>
                </a:moveTo>
                <a:lnTo>
                  <a:pt x="1024127" y="13715"/>
                </a:lnTo>
                <a:lnTo>
                  <a:pt x="1024127" y="22859"/>
                </a:lnTo>
                <a:lnTo>
                  <a:pt x="1022603" y="24383"/>
                </a:lnTo>
                <a:lnTo>
                  <a:pt x="1022603" y="22859"/>
                </a:lnTo>
                <a:lnTo>
                  <a:pt x="1021079" y="25907"/>
                </a:lnTo>
                <a:lnTo>
                  <a:pt x="1019555" y="15239"/>
                </a:lnTo>
                <a:lnTo>
                  <a:pt x="1016507" y="15239"/>
                </a:lnTo>
                <a:lnTo>
                  <a:pt x="1013459" y="18287"/>
                </a:lnTo>
                <a:lnTo>
                  <a:pt x="1018031" y="32003"/>
                </a:lnTo>
                <a:lnTo>
                  <a:pt x="1011935" y="38099"/>
                </a:lnTo>
                <a:lnTo>
                  <a:pt x="1022603" y="42671"/>
                </a:lnTo>
                <a:lnTo>
                  <a:pt x="1022603" y="25907"/>
                </a:lnTo>
                <a:lnTo>
                  <a:pt x="1025651" y="25907"/>
                </a:lnTo>
                <a:lnTo>
                  <a:pt x="1027175" y="15239"/>
                </a:lnTo>
                <a:close/>
              </a:path>
              <a:path w="1278635" h="141731">
                <a:moveTo>
                  <a:pt x="1018031" y="53339"/>
                </a:moveTo>
                <a:lnTo>
                  <a:pt x="1011935" y="48767"/>
                </a:lnTo>
                <a:lnTo>
                  <a:pt x="1011935" y="92963"/>
                </a:lnTo>
                <a:lnTo>
                  <a:pt x="1013459" y="99059"/>
                </a:lnTo>
                <a:lnTo>
                  <a:pt x="1014983" y="103631"/>
                </a:lnTo>
                <a:lnTo>
                  <a:pt x="1018031" y="108203"/>
                </a:lnTo>
                <a:lnTo>
                  <a:pt x="1022603" y="111251"/>
                </a:lnTo>
                <a:lnTo>
                  <a:pt x="1027175" y="114299"/>
                </a:lnTo>
                <a:lnTo>
                  <a:pt x="1025651" y="100583"/>
                </a:lnTo>
                <a:lnTo>
                  <a:pt x="1027175" y="102107"/>
                </a:lnTo>
                <a:lnTo>
                  <a:pt x="1025651" y="99059"/>
                </a:lnTo>
                <a:lnTo>
                  <a:pt x="1024127" y="96011"/>
                </a:lnTo>
                <a:lnTo>
                  <a:pt x="1022603" y="86867"/>
                </a:lnTo>
                <a:lnTo>
                  <a:pt x="1022603" y="44195"/>
                </a:lnTo>
                <a:lnTo>
                  <a:pt x="1018031" y="53339"/>
                </a:lnTo>
                <a:close/>
              </a:path>
              <a:path w="1278635" h="141731">
                <a:moveTo>
                  <a:pt x="1036319" y="21335"/>
                </a:moveTo>
                <a:lnTo>
                  <a:pt x="1034795" y="18287"/>
                </a:lnTo>
                <a:lnTo>
                  <a:pt x="1031747" y="15239"/>
                </a:lnTo>
                <a:lnTo>
                  <a:pt x="1027175" y="15239"/>
                </a:lnTo>
                <a:lnTo>
                  <a:pt x="1025651" y="25907"/>
                </a:lnTo>
                <a:lnTo>
                  <a:pt x="1024127" y="25907"/>
                </a:lnTo>
                <a:lnTo>
                  <a:pt x="1024127" y="42671"/>
                </a:lnTo>
                <a:lnTo>
                  <a:pt x="1030223" y="32003"/>
                </a:lnTo>
                <a:lnTo>
                  <a:pt x="1027175" y="25907"/>
                </a:lnTo>
                <a:lnTo>
                  <a:pt x="1030223" y="32003"/>
                </a:lnTo>
                <a:lnTo>
                  <a:pt x="1036320" y="32003"/>
                </a:lnTo>
                <a:lnTo>
                  <a:pt x="1036319" y="21335"/>
                </a:lnTo>
                <a:close/>
              </a:path>
              <a:path w="1278635" h="141731">
                <a:moveTo>
                  <a:pt x="1024127" y="13715"/>
                </a:moveTo>
                <a:lnTo>
                  <a:pt x="1019555" y="15239"/>
                </a:lnTo>
                <a:lnTo>
                  <a:pt x="1021079" y="25907"/>
                </a:lnTo>
                <a:lnTo>
                  <a:pt x="1022603" y="22859"/>
                </a:lnTo>
                <a:lnTo>
                  <a:pt x="1024127" y="22859"/>
                </a:lnTo>
                <a:lnTo>
                  <a:pt x="1024127" y="13715"/>
                </a:lnTo>
                <a:close/>
              </a:path>
              <a:path w="1278635" h="141731">
                <a:moveTo>
                  <a:pt x="1045463" y="92963"/>
                </a:moveTo>
                <a:lnTo>
                  <a:pt x="1043939" y="92963"/>
                </a:lnTo>
                <a:lnTo>
                  <a:pt x="1043939" y="99059"/>
                </a:lnTo>
                <a:lnTo>
                  <a:pt x="1043939" y="92963"/>
                </a:lnTo>
                <a:lnTo>
                  <a:pt x="1042415" y="94487"/>
                </a:lnTo>
                <a:lnTo>
                  <a:pt x="1040891" y="94487"/>
                </a:lnTo>
                <a:lnTo>
                  <a:pt x="1038606" y="93725"/>
                </a:lnTo>
                <a:lnTo>
                  <a:pt x="1037462" y="93344"/>
                </a:lnTo>
                <a:lnTo>
                  <a:pt x="1037234" y="93268"/>
                </a:lnTo>
                <a:lnTo>
                  <a:pt x="1036319" y="91439"/>
                </a:lnTo>
                <a:lnTo>
                  <a:pt x="1036320" y="53339"/>
                </a:lnTo>
                <a:lnTo>
                  <a:pt x="1036319" y="92963"/>
                </a:lnTo>
                <a:lnTo>
                  <a:pt x="1037336" y="93471"/>
                </a:lnTo>
                <a:lnTo>
                  <a:pt x="1037539" y="93573"/>
                </a:lnTo>
                <a:lnTo>
                  <a:pt x="1039367" y="94487"/>
                </a:lnTo>
                <a:lnTo>
                  <a:pt x="1042415" y="103631"/>
                </a:lnTo>
                <a:lnTo>
                  <a:pt x="1043939" y="103631"/>
                </a:lnTo>
                <a:lnTo>
                  <a:pt x="1043939" y="102107"/>
                </a:lnTo>
                <a:lnTo>
                  <a:pt x="1045463" y="102107"/>
                </a:lnTo>
                <a:lnTo>
                  <a:pt x="1045463" y="102869"/>
                </a:lnTo>
                <a:lnTo>
                  <a:pt x="1045159" y="102717"/>
                </a:lnTo>
                <a:lnTo>
                  <a:pt x="1044701" y="103631"/>
                </a:lnTo>
                <a:lnTo>
                  <a:pt x="1046987" y="103631"/>
                </a:lnTo>
                <a:lnTo>
                  <a:pt x="1045463" y="92963"/>
                </a:lnTo>
                <a:close/>
              </a:path>
              <a:path w="1278635" h="141731">
                <a:moveTo>
                  <a:pt x="1039367" y="94487"/>
                </a:moveTo>
                <a:lnTo>
                  <a:pt x="1037539" y="93573"/>
                </a:lnTo>
                <a:lnTo>
                  <a:pt x="1037336" y="93471"/>
                </a:lnTo>
                <a:lnTo>
                  <a:pt x="1036319" y="92963"/>
                </a:lnTo>
                <a:lnTo>
                  <a:pt x="1036320" y="53339"/>
                </a:lnTo>
                <a:lnTo>
                  <a:pt x="1035557" y="104393"/>
                </a:lnTo>
                <a:lnTo>
                  <a:pt x="1039367" y="105155"/>
                </a:lnTo>
                <a:lnTo>
                  <a:pt x="1037843" y="94487"/>
                </a:lnTo>
                <a:lnTo>
                  <a:pt x="1039367" y="94487"/>
                </a:lnTo>
                <a:close/>
              </a:path>
              <a:path w="1278635" h="141731">
                <a:moveTo>
                  <a:pt x="1025651" y="92963"/>
                </a:moveTo>
                <a:lnTo>
                  <a:pt x="1030223" y="53339"/>
                </a:lnTo>
                <a:lnTo>
                  <a:pt x="1036319" y="48767"/>
                </a:lnTo>
                <a:lnTo>
                  <a:pt x="1043939" y="45719"/>
                </a:lnTo>
                <a:lnTo>
                  <a:pt x="1036319" y="48767"/>
                </a:lnTo>
                <a:lnTo>
                  <a:pt x="1030223" y="53339"/>
                </a:lnTo>
                <a:lnTo>
                  <a:pt x="1048511" y="53339"/>
                </a:lnTo>
                <a:lnTo>
                  <a:pt x="1046987" y="44195"/>
                </a:lnTo>
                <a:lnTo>
                  <a:pt x="1043939" y="44195"/>
                </a:lnTo>
                <a:lnTo>
                  <a:pt x="1024127" y="42671"/>
                </a:lnTo>
                <a:lnTo>
                  <a:pt x="1024127" y="85343"/>
                </a:lnTo>
                <a:lnTo>
                  <a:pt x="1025651" y="92963"/>
                </a:lnTo>
                <a:close/>
              </a:path>
              <a:path w="1278635" h="141731">
                <a:moveTo>
                  <a:pt x="1036320" y="32003"/>
                </a:moveTo>
                <a:lnTo>
                  <a:pt x="1030223" y="32003"/>
                </a:lnTo>
                <a:lnTo>
                  <a:pt x="1024127" y="42671"/>
                </a:lnTo>
                <a:lnTo>
                  <a:pt x="1043939" y="44195"/>
                </a:lnTo>
                <a:lnTo>
                  <a:pt x="1046987" y="44195"/>
                </a:lnTo>
                <a:lnTo>
                  <a:pt x="1048511" y="53339"/>
                </a:lnTo>
                <a:lnTo>
                  <a:pt x="1051559" y="53339"/>
                </a:lnTo>
                <a:lnTo>
                  <a:pt x="1054607" y="50291"/>
                </a:lnTo>
                <a:lnTo>
                  <a:pt x="1054607" y="36575"/>
                </a:lnTo>
                <a:lnTo>
                  <a:pt x="1056131" y="42671"/>
                </a:lnTo>
                <a:lnTo>
                  <a:pt x="1060703" y="44195"/>
                </a:lnTo>
                <a:lnTo>
                  <a:pt x="1077467" y="108203"/>
                </a:lnTo>
                <a:lnTo>
                  <a:pt x="1078012" y="109292"/>
                </a:lnTo>
                <a:lnTo>
                  <a:pt x="1078991" y="106679"/>
                </a:lnTo>
                <a:lnTo>
                  <a:pt x="1080515" y="112775"/>
                </a:lnTo>
                <a:lnTo>
                  <a:pt x="1080515" y="131063"/>
                </a:lnTo>
                <a:lnTo>
                  <a:pt x="1078991" y="131063"/>
                </a:lnTo>
                <a:lnTo>
                  <a:pt x="1080515" y="141731"/>
                </a:lnTo>
                <a:lnTo>
                  <a:pt x="1085087" y="141731"/>
                </a:lnTo>
                <a:lnTo>
                  <a:pt x="1080515" y="135635"/>
                </a:lnTo>
                <a:lnTo>
                  <a:pt x="1080515" y="132587"/>
                </a:lnTo>
                <a:lnTo>
                  <a:pt x="1081701" y="131063"/>
                </a:lnTo>
                <a:lnTo>
                  <a:pt x="1088135" y="105155"/>
                </a:lnTo>
                <a:lnTo>
                  <a:pt x="1086611" y="103631"/>
                </a:lnTo>
                <a:lnTo>
                  <a:pt x="1064469" y="43030"/>
                </a:lnTo>
                <a:lnTo>
                  <a:pt x="1063751" y="42671"/>
                </a:lnTo>
                <a:lnTo>
                  <a:pt x="1063751" y="39623"/>
                </a:lnTo>
                <a:lnTo>
                  <a:pt x="1063751" y="41147"/>
                </a:lnTo>
                <a:lnTo>
                  <a:pt x="1064469" y="43030"/>
                </a:lnTo>
                <a:lnTo>
                  <a:pt x="1066799" y="44195"/>
                </a:lnTo>
                <a:lnTo>
                  <a:pt x="1067114" y="43591"/>
                </a:lnTo>
                <a:lnTo>
                  <a:pt x="1066292" y="43179"/>
                </a:lnTo>
                <a:lnTo>
                  <a:pt x="1065275" y="42671"/>
                </a:lnTo>
                <a:lnTo>
                  <a:pt x="1065275" y="41147"/>
                </a:lnTo>
                <a:lnTo>
                  <a:pt x="1066799" y="42671"/>
                </a:lnTo>
                <a:lnTo>
                  <a:pt x="1067114" y="43591"/>
                </a:lnTo>
                <a:lnTo>
                  <a:pt x="1068323" y="32003"/>
                </a:lnTo>
                <a:lnTo>
                  <a:pt x="1059179" y="32003"/>
                </a:lnTo>
                <a:lnTo>
                  <a:pt x="1054607" y="33527"/>
                </a:lnTo>
                <a:lnTo>
                  <a:pt x="1053592" y="35559"/>
                </a:lnTo>
                <a:lnTo>
                  <a:pt x="1053083" y="44195"/>
                </a:lnTo>
                <a:lnTo>
                  <a:pt x="1051559" y="39623"/>
                </a:lnTo>
                <a:lnTo>
                  <a:pt x="1051559" y="33527"/>
                </a:lnTo>
                <a:lnTo>
                  <a:pt x="1048511" y="32003"/>
                </a:lnTo>
                <a:lnTo>
                  <a:pt x="1046987" y="42671"/>
                </a:lnTo>
                <a:lnTo>
                  <a:pt x="1045972" y="43179"/>
                </a:lnTo>
                <a:lnTo>
                  <a:pt x="1043939" y="42671"/>
                </a:lnTo>
                <a:lnTo>
                  <a:pt x="1036319" y="38099"/>
                </a:lnTo>
                <a:lnTo>
                  <a:pt x="1036320" y="32003"/>
                </a:lnTo>
                <a:close/>
              </a:path>
              <a:path w="1278635" h="141731">
                <a:moveTo>
                  <a:pt x="1045463" y="42671"/>
                </a:moveTo>
                <a:lnTo>
                  <a:pt x="1043939" y="42671"/>
                </a:lnTo>
                <a:lnTo>
                  <a:pt x="1045972" y="43179"/>
                </a:lnTo>
                <a:lnTo>
                  <a:pt x="1046987" y="42671"/>
                </a:lnTo>
                <a:lnTo>
                  <a:pt x="1048511" y="32003"/>
                </a:lnTo>
                <a:lnTo>
                  <a:pt x="1043939" y="41147"/>
                </a:lnTo>
                <a:lnTo>
                  <a:pt x="1043939" y="42671"/>
                </a:lnTo>
                <a:lnTo>
                  <a:pt x="1045463" y="42671"/>
                </a:lnTo>
                <a:close/>
              </a:path>
              <a:path w="1278635" h="141731">
                <a:moveTo>
                  <a:pt x="1051559" y="39623"/>
                </a:moveTo>
                <a:lnTo>
                  <a:pt x="1053083" y="44195"/>
                </a:lnTo>
                <a:lnTo>
                  <a:pt x="1053592" y="35559"/>
                </a:lnTo>
                <a:lnTo>
                  <a:pt x="1051559" y="33527"/>
                </a:lnTo>
                <a:lnTo>
                  <a:pt x="1051559" y="39623"/>
                </a:lnTo>
                <a:close/>
              </a:path>
              <a:path w="1278635" h="141731">
                <a:moveTo>
                  <a:pt x="1036320" y="32003"/>
                </a:moveTo>
                <a:lnTo>
                  <a:pt x="1036319" y="38099"/>
                </a:lnTo>
                <a:lnTo>
                  <a:pt x="1043939" y="42671"/>
                </a:lnTo>
                <a:lnTo>
                  <a:pt x="1043939" y="41147"/>
                </a:lnTo>
                <a:lnTo>
                  <a:pt x="1048511" y="32003"/>
                </a:lnTo>
                <a:lnTo>
                  <a:pt x="1036320" y="32003"/>
                </a:lnTo>
                <a:close/>
              </a:path>
              <a:path w="1278635" h="141731">
                <a:moveTo>
                  <a:pt x="1037081" y="92201"/>
                </a:moveTo>
                <a:lnTo>
                  <a:pt x="1036319" y="89915"/>
                </a:lnTo>
                <a:lnTo>
                  <a:pt x="1036319" y="91439"/>
                </a:lnTo>
                <a:lnTo>
                  <a:pt x="1037234" y="93268"/>
                </a:lnTo>
                <a:lnTo>
                  <a:pt x="1037462" y="93344"/>
                </a:lnTo>
                <a:lnTo>
                  <a:pt x="1038606" y="93725"/>
                </a:lnTo>
                <a:lnTo>
                  <a:pt x="1037081" y="92201"/>
                </a:lnTo>
                <a:close/>
              </a:path>
              <a:path w="1278635" h="141731">
                <a:moveTo>
                  <a:pt x="1056131" y="102107"/>
                </a:moveTo>
                <a:lnTo>
                  <a:pt x="1054607" y="99059"/>
                </a:lnTo>
                <a:lnTo>
                  <a:pt x="1054607" y="96011"/>
                </a:lnTo>
                <a:lnTo>
                  <a:pt x="1051559" y="92963"/>
                </a:lnTo>
                <a:lnTo>
                  <a:pt x="1048511" y="91439"/>
                </a:lnTo>
                <a:lnTo>
                  <a:pt x="1046987" y="103631"/>
                </a:lnTo>
                <a:lnTo>
                  <a:pt x="1043939" y="105155"/>
                </a:lnTo>
                <a:lnTo>
                  <a:pt x="1044701" y="103631"/>
                </a:lnTo>
                <a:lnTo>
                  <a:pt x="1045159" y="102717"/>
                </a:lnTo>
                <a:lnTo>
                  <a:pt x="1045463" y="102107"/>
                </a:lnTo>
                <a:lnTo>
                  <a:pt x="1043939" y="102107"/>
                </a:lnTo>
                <a:lnTo>
                  <a:pt x="1043939" y="103631"/>
                </a:lnTo>
                <a:lnTo>
                  <a:pt x="1040891" y="105155"/>
                </a:lnTo>
                <a:lnTo>
                  <a:pt x="1040891" y="115823"/>
                </a:lnTo>
                <a:lnTo>
                  <a:pt x="1045463" y="114299"/>
                </a:lnTo>
                <a:lnTo>
                  <a:pt x="1048511" y="114299"/>
                </a:lnTo>
                <a:lnTo>
                  <a:pt x="1053083" y="111251"/>
                </a:lnTo>
                <a:lnTo>
                  <a:pt x="1054607" y="106679"/>
                </a:lnTo>
                <a:lnTo>
                  <a:pt x="1056131" y="102107"/>
                </a:lnTo>
                <a:close/>
              </a:path>
              <a:path w="1278635" h="141731">
                <a:moveTo>
                  <a:pt x="1054607" y="47243"/>
                </a:moveTo>
                <a:lnTo>
                  <a:pt x="1054607" y="36575"/>
                </a:lnTo>
                <a:lnTo>
                  <a:pt x="1054607" y="48196"/>
                </a:lnTo>
                <a:lnTo>
                  <a:pt x="1077467" y="108203"/>
                </a:lnTo>
                <a:lnTo>
                  <a:pt x="1060703" y="44195"/>
                </a:lnTo>
                <a:lnTo>
                  <a:pt x="1056131" y="42671"/>
                </a:lnTo>
                <a:lnTo>
                  <a:pt x="1054607" y="39623"/>
                </a:lnTo>
                <a:lnTo>
                  <a:pt x="1054607" y="47243"/>
                </a:lnTo>
                <a:close/>
              </a:path>
              <a:path w="1278635" h="141731">
                <a:moveTo>
                  <a:pt x="1080515" y="135635"/>
                </a:moveTo>
                <a:lnTo>
                  <a:pt x="1085087" y="141731"/>
                </a:lnTo>
                <a:lnTo>
                  <a:pt x="1080515" y="134111"/>
                </a:lnTo>
                <a:lnTo>
                  <a:pt x="1080515" y="132587"/>
                </a:lnTo>
                <a:lnTo>
                  <a:pt x="1080515" y="135635"/>
                </a:lnTo>
                <a:close/>
              </a:path>
              <a:path w="1278635" h="141731">
                <a:moveTo>
                  <a:pt x="1081701" y="131063"/>
                </a:moveTo>
                <a:lnTo>
                  <a:pt x="1091183" y="106679"/>
                </a:lnTo>
                <a:lnTo>
                  <a:pt x="1087876" y="104475"/>
                </a:lnTo>
                <a:lnTo>
                  <a:pt x="1064469" y="43030"/>
                </a:lnTo>
                <a:lnTo>
                  <a:pt x="1086611" y="103631"/>
                </a:lnTo>
                <a:lnTo>
                  <a:pt x="1088135" y="105155"/>
                </a:lnTo>
                <a:lnTo>
                  <a:pt x="1081701" y="131063"/>
                </a:lnTo>
                <a:close/>
              </a:path>
              <a:path w="1278635" h="141731">
                <a:moveTo>
                  <a:pt x="1092707" y="106679"/>
                </a:moveTo>
                <a:lnTo>
                  <a:pt x="1083915" y="130126"/>
                </a:lnTo>
                <a:lnTo>
                  <a:pt x="1082039" y="131063"/>
                </a:lnTo>
                <a:lnTo>
                  <a:pt x="1081701" y="131063"/>
                </a:lnTo>
                <a:lnTo>
                  <a:pt x="1080515" y="132587"/>
                </a:lnTo>
                <a:lnTo>
                  <a:pt x="1080515" y="134111"/>
                </a:lnTo>
                <a:lnTo>
                  <a:pt x="1085087" y="141731"/>
                </a:lnTo>
                <a:lnTo>
                  <a:pt x="1083563" y="131063"/>
                </a:lnTo>
                <a:lnTo>
                  <a:pt x="1085087" y="129539"/>
                </a:lnTo>
                <a:lnTo>
                  <a:pt x="1088135" y="140207"/>
                </a:lnTo>
                <a:lnTo>
                  <a:pt x="1092707" y="137159"/>
                </a:lnTo>
                <a:lnTo>
                  <a:pt x="1101851" y="111251"/>
                </a:lnTo>
                <a:lnTo>
                  <a:pt x="1126235" y="44195"/>
                </a:lnTo>
                <a:lnTo>
                  <a:pt x="1118615" y="44195"/>
                </a:lnTo>
                <a:lnTo>
                  <a:pt x="1117091" y="42671"/>
                </a:lnTo>
                <a:lnTo>
                  <a:pt x="1116710" y="41909"/>
                </a:lnTo>
                <a:lnTo>
                  <a:pt x="1120139" y="32003"/>
                </a:lnTo>
                <a:lnTo>
                  <a:pt x="1110995" y="32003"/>
                </a:lnTo>
                <a:lnTo>
                  <a:pt x="1106423" y="33527"/>
                </a:lnTo>
                <a:lnTo>
                  <a:pt x="1103375" y="38099"/>
                </a:lnTo>
                <a:lnTo>
                  <a:pt x="1090208" y="77602"/>
                </a:lnTo>
                <a:lnTo>
                  <a:pt x="1089659" y="88391"/>
                </a:lnTo>
                <a:lnTo>
                  <a:pt x="1085087" y="92963"/>
                </a:lnTo>
                <a:lnTo>
                  <a:pt x="1090421" y="88963"/>
                </a:lnTo>
                <a:lnTo>
                  <a:pt x="1091183" y="88391"/>
                </a:lnTo>
                <a:lnTo>
                  <a:pt x="1095755" y="92963"/>
                </a:lnTo>
                <a:lnTo>
                  <a:pt x="1112519" y="44195"/>
                </a:lnTo>
                <a:lnTo>
                  <a:pt x="1115567" y="41147"/>
                </a:lnTo>
                <a:lnTo>
                  <a:pt x="1115567" y="39623"/>
                </a:lnTo>
                <a:lnTo>
                  <a:pt x="1115567" y="42671"/>
                </a:lnTo>
                <a:lnTo>
                  <a:pt x="1114924" y="42993"/>
                </a:lnTo>
                <a:lnTo>
                  <a:pt x="1092707" y="106679"/>
                </a:lnTo>
                <a:close/>
              </a:path>
              <a:path w="1278635" h="141731">
                <a:moveTo>
                  <a:pt x="1120139" y="44195"/>
                </a:moveTo>
                <a:lnTo>
                  <a:pt x="1116710" y="41909"/>
                </a:lnTo>
                <a:lnTo>
                  <a:pt x="1117091" y="42671"/>
                </a:lnTo>
                <a:lnTo>
                  <a:pt x="1118615" y="44195"/>
                </a:lnTo>
                <a:lnTo>
                  <a:pt x="1126235" y="44195"/>
                </a:lnTo>
                <a:lnTo>
                  <a:pt x="1127759" y="39623"/>
                </a:lnTo>
                <a:lnTo>
                  <a:pt x="1124711" y="33527"/>
                </a:lnTo>
                <a:lnTo>
                  <a:pt x="1120139" y="32003"/>
                </a:lnTo>
                <a:lnTo>
                  <a:pt x="1116710" y="41909"/>
                </a:lnTo>
                <a:lnTo>
                  <a:pt x="1120139" y="44195"/>
                </a:lnTo>
                <a:close/>
              </a:path>
              <a:path w="1278635" h="141731">
                <a:moveTo>
                  <a:pt x="1085087" y="129539"/>
                </a:moveTo>
                <a:lnTo>
                  <a:pt x="1083563" y="131063"/>
                </a:lnTo>
                <a:lnTo>
                  <a:pt x="1085087" y="141731"/>
                </a:lnTo>
                <a:lnTo>
                  <a:pt x="1088135" y="140207"/>
                </a:lnTo>
                <a:lnTo>
                  <a:pt x="1085087" y="129539"/>
                </a:lnTo>
                <a:close/>
              </a:path>
              <a:path w="1278635" h="141731">
                <a:moveTo>
                  <a:pt x="1071371" y="140207"/>
                </a:moveTo>
                <a:lnTo>
                  <a:pt x="1075943" y="141731"/>
                </a:lnTo>
                <a:lnTo>
                  <a:pt x="1080515" y="141731"/>
                </a:lnTo>
                <a:lnTo>
                  <a:pt x="1078991" y="131063"/>
                </a:lnTo>
                <a:lnTo>
                  <a:pt x="1077467" y="131063"/>
                </a:lnTo>
                <a:lnTo>
                  <a:pt x="1077467" y="129539"/>
                </a:lnTo>
                <a:lnTo>
                  <a:pt x="1078991" y="131063"/>
                </a:lnTo>
                <a:lnTo>
                  <a:pt x="1080515" y="131063"/>
                </a:lnTo>
                <a:lnTo>
                  <a:pt x="1080515" y="112775"/>
                </a:lnTo>
                <a:lnTo>
                  <a:pt x="1078991" y="111251"/>
                </a:lnTo>
                <a:lnTo>
                  <a:pt x="1080515" y="112775"/>
                </a:lnTo>
                <a:lnTo>
                  <a:pt x="1078991" y="106679"/>
                </a:lnTo>
                <a:lnTo>
                  <a:pt x="1078012" y="109292"/>
                </a:lnTo>
                <a:lnTo>
                  <a:pt x="1069847" y="131063"/>
                </a:lnTo>
                <a:lnTo>
                  <a:pt x="1068323" y="135635"/>
                </a:lnTo>
                <a:lnTo>
                  <a:pt x="1071371" y="140207"/>
                </a:lnTo>
                <a:close/>
              </a:path>
              <a:path w="1278635" h="141731">
                <a:moveTo>
                  <a:pt x="1044701" y="103631"/>
                </a:moveTo>
                <a:lnTo>
                  <a:pt x="1043939" y="105155"/>
                </a:lnTo>
                <a:lnTo>
                  <a:pt x="1046987" y="103631"/>
                </a:lnTo>
                <a:lnTo>
                  <a:pt x="1044701" y="103631"/>
                </a:lnTo>
                <a:close/>
              </a:path>
              <a:path w="1278635" h="141731">
                <a:moveTo>
                  <a:pt x="1039367" y="105155"/>
                </a:moveTo>
                <a:lnTo>
                  <a:pt x="1036319" y="105155"/>
                </a:lnTo>
                <a:lnTo>
                  <a:pt x="1037843" y="105155"/>
                </a:lnTo>
                <a:lnTo>
                  <a:pt x="1035557" y="104393"/>
                </a:lnTo>
                <a:lnTo>
                  <a:pt x="1036320" y="53339"/>
                </a:lnTo>
                <a:lnTo>
                  <a:pt x="1030223" y="53339"/>
                </a:lnTo>
                <a:lnTo>
                  <a:pt x="1025651" y="92963"/>
                </a:lnTo>
                <a:lnTo>
                  <a:pt x="1027175" y="99059"/>
                </a:lnTo>
                <a:lnTo>
                  <a:pt x="1031747" y="103631"/>
                </a:lnTo>
                <a:lnTo>
                  <a:pt x="1033271" y="103631"/>
                </a:lnTo>
                <a:lnTo>
                  <a:pt x="1033271" y="105155"/>
                </a:lnTo>
                <a:lnTo>
                  <a:pt x="1030223" y="103631"/>
                </a:lnTo>
                <a:lnTo>
                  <a:pt x="1031747" y="103631"/>
                </a:lnTo>
                <a:lnTo>
                  <a:pt x="1027175" y="102107"/>
                </a:lnTo>
                <a:lnTo>
                  <a:pt x="1028699" y="103631"/>
                </a:lnTo>
                <a:lnTo>
                  <a:pt x="1025651" y="100583"/>
                </a:lnTo>
                <a:lnTo>
                  <a:pt x="1027175" y="114299"/>
                </a:lnTo>
                <a:lnTo>
                  <a:pt x="1031747" y="115823"/>
                </a:lnTo>
                <a:lnTo>
                  <a:pt x="1040891" y="115823"/>
                </a:lnTo>
                <a:lnTo>
                  <a:pt x="1040891" y="105155"/>
                </a:lnTo>
                <a:lnTo>
                  <a:pt x="1043939" y="103631"/>
                </a:lnTo>
                <a:lnTo>
                  <a:pt x="1042415" y="103631"/>
                </a:lnTo>
                <a:lnTo>
                  <a:pt x="1039367" y="94487"/>
                </a:lnTo>
                <a:lnTo>
                  <a:pt x="1037843" y="94487"/>
                </a:lnTo>
                <a:lnTo>
                  <a:pt x="1039367" y="105155"/>
                </a:lnTo>
                <a:close/>
              </a:path>
              <a:path w="1278635" h="141731">
                <a:moveTo>
                  <a:pt x="643127" y="18287"/>
                </a:moveTo>
                <a:lnTo>
                  <a:pt x="641603" y="21335"/>
                </a:lnTo>
                <a:lnTo>
                  <a:pt x="641604" y="32003"/>
                </a:lnTo>
                <a:lnTo>
                  <a:pt x="638555" y="42671"/>
                </a:lnTo>
                <a:lnTo>
                  <a:pt x="639572" y="43179"/>
                </a:lnTo>
                <a:lnTo>
                  <a:pt x="640080" y="42671"/>
                </a:lnTo>
                <a:lnTo>
                  <a:pt x="641603" y="41147"/>
                </a:lnTo>
                <a:lnTo>
                  <a:pt x="641603" y="45719"/>
                </a:lnTo>
                <a:lnTo>
                  <a:pt x="641603" y="44195"/>
                </a:lnTo>
                <a:lnTo>
                  <a:pt x="638555" y="44195"/>
                </a:lnTo>
                <a:lnTo>
                  <a:pt x="637031" y="32003"/>
                </a:lnTo>
                <a:lnTo>
                  <a:pt x="633983" y="33527"/>
                </a:lnTo>
                <a:lnTo>
                  <a:pt x="630935" y="36575"/>
                </a:lnTo>
                <a:lnTo>
                  <a:pt x="630935" y="39623"/>
                </a:lnTo>
                <a:lnTo>
                  <a:pt x="629411" y="42671"/>
                </a:lnTo>
                <a:lnTo>
                  <a:pt x="630935" y="47243"/>
                </a:lnTo>
                <a:lnTo>
                  <a:pt x="630935" y="50291"/>
                </a:lnTo>
                <a:lnTo>
                  <a:pt x="633983" y="53339"/>
                </a:lnTo>
                <a:lnTo>
                  <a:pt x="641603" y="53339"/>
                </a:lnTo>
                <a:lnTo>
                  <a:pt x="641603" y="48767"/>
                </a:lnTo>
                <a:lnTo>
                  <a:pt x="647699" y="53339"/>
                </a:lnTo>
                <a:lnTo>
                  <a:pt x="652271" y="44195"/>
                </a:lnTo>
                <a:lnTo>
                  <a:pt x="652271" y="42671"/>
                </a:lnTo>
                <a:lnTo>
                  <a:pt x="641603" y="38099"/>
                </a:lnTo>
                <a:lnTo>
                  <a:pt x="647699" y="32003"/>
                </a:lnTo>
                <a:lnTo>
                  <a:pt x="643127" y="18287"/>
                </a:lnTo>
                <a:close/>
              </a:path>
              <a:path w="1278635" h="141731">
                <a:moveTo>
                  <a:pt x="641604" y="32003"/>
                </a:moveTo>
                <a:lnTo>
                  <a:pt x="637031" y="32003"/>
                </a:lnTo>
                <a:lnTo>
                  <a:pt x="638555" y="44195"/>
                </a:lnTo>
                <a:lnTo>
                  <a:pt x="641603" y="44195"/>
                </a:lnTo>
                <a:lnTo>
                  <a:pt x="641603" y="41147"/>
                </a:lnTo>
                <a:lnTo>
                  <a:pt x="640080" y="42671"/>
                </a:lnTo>
                <a:lnTo>
                  <a:pt x="639572" y="43179"/>
                </a:lnTo>
                <a:lnTo>
                  <a:pt x="638555" y="42671"/>
                </a:lnTo>
                <a:lnTo>
                  <a:pt x="641604" y="32003"/>
                </a:lnTo>
                <a:close/>
              </a:path>
              <a:path w="1278635" h="141731">
                <a:moveTo>
                  <a:pt x="656843" y="15239"/>
                </a:moveTo>
                <a:lnTo>
                  <a:pt x="653795" y="13715"/>
                </a:lnTo>
                <a:lnTo>
                  <a:pt x="653795" y="22859"/>
                </a:lnTo>
                <a:lnTo>
                  <a:pt x="652271" y="24383"/>
                </a:lnTo>
                <a:lnTo>
                  <a:pt x="652271" y="22859"/>
                </a:lnTo>
                <a:lnTo>
                  <a:pt x="650747" y="25907"/>
                </a:lnTo>
                <a:lnTo>
                  <a:pt x="649223" y="15239"/>
                </a:lnTo>
                <a:lnTo>
                  <a:pt x="646175" y="15239"/>
                </a:lnTo>
                <a:lnTo>
                  <a:pt x="643127" y="18287"/>
                </a:lnTo>
                <a:lnTo>
                  <a:pt x="647699" y="32003"/>
                </a:lnTo>
                <a:lnTo>
                  <a:pt x="641603" y="38099"/>
                </a:lnTo>
                <a:lnTo>
                  <a:pt x="652271" y="42671"/>
                </a:lnTo>
                <a:lnTo>
                  <a:pt x="652272" y="25907"/>
                </a:lnTo>
                <a:lnTo>
                  <a:pt x="655319" y="25907"/>
                </a:lnTo>
                <a:lnTo>
                  <a:pt x="656843" y="15239"/>
                </a:lnTo>
                <a:close/>
              </a:path>
              <a:path w="1278635" h="141731">
                <a:moveTo>
                  <a:pt x="647699" y="53339"/>
                </a:moveTo>
                <a:lnTo>
                  <a:pt x="641603" y="48767"/>
                </a:lnTo>
                <a:lnTo>
                  <a:pt x="641603" y="92963"/>
                </a:lnTo>
                <a:lnTo>
                  <a:pt x="643127" y="99059"/>
                </a:lnTo>
                <a:lnTo>
                  <a:pt x="644651" y="103631"/>
                </a:lnTo>
                <a:lnTo>
                  <a:pt x="647699" y="108203"/>
                </a:lnTo>
                <a:lnTo>
                  <a:pt x="652271" y="111251"/>
                </a:lnTo>
                <a:lnTo>
                  <a:pt x="656843" y="114299"/>
                </a:lnTo>
                <a:lnTo>
                  <a:pt x="655319" y="100583"/>
                </a:lnTo>
                <a:lnTo>
                  <a:pt x="656843" y="102107"/>
                </a:lnTo>
                <a:lnTo>
                  <a:pt x="655319" y="99059"/>
                </a:lnTo>
                <a:lnTo>
                  <a:pt x="653795" y="96011"/>
                </a:lnTo>
                <a:lnTo>
                  <a:pt x="652271" y="86867"/>
                </a:lnTo>
                <a:lnTo>
                  <a:pt x="652271" y="44195"/>
                </a:lnTo>
                <a:lnTo>
                  <a:pt x="647699" y="53339"/>
                </a:lnTo>
                <a:close/>
              </a:path>
              <a:path w="1278635" h="141731">
                <a:moveTo>
                  <a:pt x="665987" y="21335"/>
                </a:moveTo>
                <a:lnTo>
                  <a:pt x="664463" y="18287"/>
                </a:lnTo>
                <a:lnTo>
                  <a:pt x="661415" y="15239"/>
                </a:lnTo>
                <a:lnTo>
                  <a:pt x="656843" y="15239"/>
                </a:lnTo>
                <a:lnTo>
                  <a:pt x="655319" y="25907"/>
                </a:lnTo>
                <a:lnTo>
                  <a:pt x="653795" y="25907"/>
                </a:lnTo>
                <a:lnTo>
                  <a:pt x="653795" y="42671"/>
                </a:lnTo>
                <a:lnTo>
                  <a:pt x="659891" y="32003"/>
                </a:lnTo>
                <a:lnTo>
                  <a:pt x="656843" y="25907"/>
                </a:lnTo>
                <a:lnTo>
                  <a:pt x="659891" y="32003"/>
                </a:lnTo>
                <a:lnTo>
                  <a:pt x="665988" y="32003"/>
                </a:lnTo>
                <a:lnTo>
                  <a:pt x="665987" y="21335"/>
                </a:lnTo>
                <a:close/>
              </a:path>
              <a:path w="1278635" h="141731">
                <a:moveTo>
                  <a:pt x="653795" y="13715"/>
                </a:moveTo>
                <a:lnTo>
                  <a:pt x="649223" y="15239"/>
                </a:lnTo>
                <a:lnTo>
                  <a:pt x="650747" y="25907"/>
                </a:lnTo>
                <a:lnTo>
                  <a:pt x="652271" y="22859"/>
                </a:lnTo>
                <a:lnTo>
                  <a:pt x="653795" y="22859"/>
                </a:lnTo>
                <a:lnTo>
                  <a:pt x="653795" y="13715"/>
                </a:lnTo>
                <a:close/>
              </a:path>
              <a:path w="1278635" h="141731">
                <a:moveTo>
                  <a:pt x="675131" y="92963"/>
                </a:moveTo>
                <a:lnTo>
                  <a:pt x="673607" y="92963"/>
                </a:lnTo>
                <a:lnTo>
                  <a:pt x="673607" y="99059"/>
                </a:lnTo>
                <a:lnTo>
                  <a:pt x="673607" y="92963"/>
                </a:lnTo>
                <a:lnTo>
                  <a:pt x="672083" y="94487"/>
                </a:lnTo>
                <a:lnTo>
                  <a:pt x="670559" y="94487"/>
                </a:lnTo>
                <a:lnTo>
                  <a:pt x="668274" y="93725"/>
                </a:lnTo>
                <a:lnTo>
                  <a:pt x="667131" y="93344"/>
                </a:lnTo>
                <a:lnTo>
                  <a:pt x="666902" y="93268"/>
                </a:lnTo>
                <a:lnTo>
                  <a:pt x="665987" y="91439"/>
                </a:lnTo>
                <a:lnTo>
                  <a:pt x="665988" y="53339"/>
                </a:lnTo>
                <a:lnTo>
                  <a:pt x="665987" y="92963"/>
                </a:lnTo>
                <a:lnTo>
                  <a:pt x="667004" y="93471"/>
                </a:lnTo>
                <a:lnTo>
                  <a:pt x="667207" y="93573"/>
                </a:lnTo>
                <a:lnTo>
                  <a:pt x="669035" y="94487"/>
                </a:lnTo>
                <a:lnTo>
                  <a:pt x="672083" y="103631"/>
                </a:lnTo>
                <a:lnTo>
                  <a:pt x="673607" y="103631"/>
                </a:lnTo>
                <a:lnTo>
                  <a:pt x="673607" y="102107"/>
                </a:lnTo>
                <a:lnTo>
                  <a:pt x="675131" y="102107"/>
                </a:lnTo>
                <a:lnTo>
                  <a:pt x="675131" y="102869"/>
                </a:lnTo>
                <a:lnTo>
                  <a:pt x="674827" y="102717"/>
                </a:lnTo>
                <a:lnTo>
                  <a:pt x="674369" y="103631"/>
                </a:lnTo>
                <a:lnTo>
                  <a:pt x="676655" y="103631"/>
                </a:lnTo>
                <a:lnTo>
                  <a:pt x="675131" y="92963"/>
                </a:lnTo>
                <a:close/>
              </a:path>
              <a:path w="1278635" h="141731">
                <a:moveTo>
                  <a:pt x="669035" y="94487"/>
                </a:moveTo>
                <a:lnTo>
                  <a:pt x="667207" y="93573"/>
                </a:lnTo>
                <a:lnTo>
                  <a:pt x="667004" y="93471"/>
                </a:lnTo>
                <a:lnTo>
                  <a:pt x="665987" y="92963"/>
                </a:lnTo>
                <a:lnTo>
                  <a:pt x="665988" y="53339"/>
                </a:lnTo>
                <a:lnTo>
                  <a:pt x="665225" y="104393"/>
                </a:lnTo>
                <a:lnTo>
                  <a:pt x="669035" y="105155"/>
                </a:lnTo>
                <a:lnTo>
                  <a:pt x="667511" y="94487"/>
                </a:lnTo>
                <a:lnTo>
                  <a:pt x="669035" y="94487"/>
                </a:lnTo>
                <a:close/>
              </a:path>
              <a:path w="1278635" h="141731">
                <a:moveTo>
                  <a:pt x="655319" y="92963"/>
                </a:moveTo>
                <a:lnTo>
                  <a:pt x="659891" y="53339"/>
                </a:lnTo>
                <a:lnTo>
                  <a:pt x="665987" y="48767"/>
                </a:lnTo>
                <a:lnTo>
                  <a:pt x="673607" y="45719"/>
                </a:lnTo>
                <a:lnTo>
                  <a:pt x="665987" y="48767"/>
                </a:lnTo>
                <a:lnTo>
                  <a:pt x="659891" y="53339"/>
                </a:lnTo>
                <a:lnTo>
                  <a:pt x="678179" y="53339"/>
                </a:lnTo>
                <a:lnTo>
                  <a:pt x="676655" y="44195"/>
                </a:lnTo>
                <a:lnTo>
                  <a:pt x="673607" y="44195"/>
                </a:lnTo>
                <a:lnTo>
                  <a:pt x="653795" y="42671"/>
                </a:lnTo>
                <a:lnTo>
                  <a:pt x="653795" y="85343"/>
                </a:lnTo>
                <a:lnTo>
                  <a:pt x="655319" y="92963"/>
                </a:lnTo>
                <a:close/>
              </a:path>
              <a:path w="1278635" h="141731">
                <a:moveTo>
                  <a:pt x="665988" y="32003"/>
                </a:moveTo>
                <a:lnTo>
                  <a:pt x="659891" y="32003"/>
                </a:lnTo>
                <a:lnTo>
                  <a:pt x="653795" y="42671"/>
                </a:lnTo>
                <a:lnTo>
                  <a:pt x="673607" y="44195"/>
                </a:lnTo>
                <a:lnTo>
                  <a:pt x="676655" y="44195"/>
                </a:lnTo>
                <a:lnTo>
                  <a:pt x="678179" y="53339"/>
                </a:lnTo>
                <a:lnTo>
                  <a:pt x="681227" y="53339"/>
                </a:lnTo>
                <a:lnTo>
                  <a:pt x="684275" y="50291"/>
                </a:lnTo>
                <a:lnTo>
                  <a:pt x="684275" y="47243"/>
                </a:lnTo>
                <a:lnTo>
                  <a:pt x="685799" y="42671"/>
                </a:lnTo>
                <a:lnTo>
                  <a:pt x="684275" y="39623"/>
                </a:lnTo>
                <a:lnTo>
                  <a:pt x="684275" y="36575"/>
                </a:lnTo>
                <a:lnTo>
                  <a:pt x="681227" y="33527"/>
                </a:lnTo>
                <a:lnTo>
                  <a:pt x="678179" y="32003"/>
                </a:lnTo>
                <a:lnTo>
                  <a:pt x="676655" y="42671"/>
                </a:lnTo>
                <a:lnTo>
                  <a:pt x="675640" y="43179"/>
                </a:lnTo>
                <a:lnTo>
                  <a:pt x="673607" y="42671"/>
                </a:lnTo>
                <a:lnTo>
                  <a:pt x="665987" y="38099"/>
                </a:lnTo>
                <a:lnTo>
                  <a:pt x="665988" y="32003"/>
                </a:lnTo>
                <a:close/>
              </a:path>
              <a:path w="1278635" h="141731">
                <a:moveTo>
                  <a:pt x="675131" y="42671"/>
                </a:moveTo>
                <a:lnTo>
                  <a:pt x="673607" y="42671"/>
                </a:lnTo>
                <a:lnTo>
                  <a:pt x="675640" y="43179"/>
                </a:lnTo>
                <a:lnTo>
                  <a:pt x="676655" y="42671"/>
                </a:lnTo>
                <a:lnTo>
                  <a:pt x="678179" y="32003"/>
                </a:lnTo>
                <a:lnTo>
                  <a:pt x="673607" y="41147"/>
                </a:lnTo>
                <a:lnTo>
                  <a:pt x="673607" y="42671"/>
                </a:lnTo>
                <a:lnTo>
                  <a:pt x="675131" y="42671"/>
                </a:lnTo>
                <a:close/>
              </a:path>
              <a:path w="1278635" h="141731">
                <a:moveTo>
                  <a:pt x="665988" y="32003"/>
                </a:moveTo>
                <a:lnTo>
                  <a:pt x="665987" y="38099"/>
                </a:lnTo>
                <a:lnTo>
                  <a:pt x="673607" y="42671"/>
                </a:lnTo>
                <a:lnTo>
                  <a:pt x="673607" y="41147"/>
                </a:lnTo>
                <a:lnTo>
                  <a:pt x="678179" y="32003"/>
                </a:lnTo>
                <a:lnTo>
                  <a:pt x="665988" y="32003"/>
                </a:lnTo>
                <a:close/>
              </a:path>
              <a:path w="1278635" h="141731">
                <a:moveTo>
                  <a:pt x="666749" y="92201"/>
                </a:moveTo>
                <a:lnTo>
                  <a:pt x="665987" y="89915"/>
                </a:lnTo>
                <a:lnTo>
                  <a:pt x="665987" y="91439"/>
                </a:lnTo>
                <a:lnTo>
                  <a:pt x="666902" y="93268"/>
                </a:lnTo>
                <a:lnTo>
                  <a:pt x="667131" y="93344"/>
                </a:lnTo>
                <a:lnTo>
                  <a:pt x="668274" y="93725"/>
                </a:lnTo>
                <a:lnTo>
                  <a:pt x="666749" y="92201"/>
                </a:lnTo>
                <a:close/>
              </a:path>
              <a:path w="1278635" h="141731">
                <a:moveTo>
                  <a:pt x="685799" y="102107"/>
                </a:moveTo>
                <a:lnTo>
                  <a:pt x="684275" y="99059"/>
                </a:lnTo>
                <a:lnTo>
                  <a:pt x="684275" y="96011"/>
                </a:lnTo>
                <a:lnTo>
                  <a:pt x="681227" y="92963"/>
                </a:lnTo>
                <a:lnTo>
                  <a:pt x="678179" y="91439"/>
                </a:lnTo>
                <a:lnTo>
                  <a:pt x="676655" y="103631"/>
                </a:lnTo>
                <a:lnTo>
                  <a:pt x="673607" y="105155"/>
                </a:lnTo>
                <a:lnTo>
                  <a:pt x="674369" y="103631"/>
                </a:lnTo>
                <a:lnTo>
                  <a:pt x="674827" y="102717"/>
                </a:lnTo>
                <a:lnTo>
                  <a:pt x="675131" y="102107"/>
                </a:lnTo>
                <a:lnTo>
                  <a:pt x="673607" y="102107"/>
                </a:lnTo>
                <a:lnTo>
                  <a:pt x="673607" y="103631"/>
                </a:lnTo>
                <a:lnTo>
                  <a:pt x="670559" y="105155"/>
                </a:lnTo>
                <a:lnTo>
                  <a:pt x="670559" y="115823"/>
                </a:lnTo>
                <a:lnTo>
                  <a:pt x="675131" y="114299"/>
                </a:lnTo>
                <a:lnTo>
                  <a:pt x="678179" y="114299"/>
                </a:lnTo>
                <a:lnTo>
                  <a:pt x="682751" y="111251"/>
                </a:lnTo>
                <a:lnTo>
                  <a:pt x="684275" y="106679"/>
                </a:lnTo>
                <a:lnTo>
                  <a:pt x="685799" y="102107"/>
                </a:lnTo>
                <a:close/>
              </a:path>
              <a:path w="1278635" h="141731">
                <a:moveTo>
                  <a:pt x="674369" y="103631"/>
                </a:moveTo>
                <a:lnTo>
                  <a:pt x="673607" y="105155"/>
                </a:lnTo>
                <a:lnTo>
                  <a:pt x="676655" y="103631"/>
                </a:lnTo>
                <a:lnTo>
                  <a:pt x="674369" y="103631"/>
                </a:lnTo>
                <a:close/>
              </a:path>
              <a:path w="1278635" h="141731">
                <a:moveTo>
                  <a:pt x="669035" y="105155"/>
                </a:moveTo>
                <a:lnTo>
                  <a:pt x="665987" y="105155"/>
                </a:lnTo>
                <a:lnTo>
                  <a:pt x="667511" y="105155"/>
                </a:lnTo>
                <a:lnTo>
                  <a:pt x="665225" y="104393"/>
                </a:lnTo>
                <a:lnTo>
                  <a:pt x="665988" y="53339"/>
                </a:lnTo>
                <a:lnTo>
                  <a:pt x="659891" y="53339"/>
                </a:lnTo>
                <a:lnTo>
                  <a:pt x="655319" y="92963"/>
                </a:lnTo>
                <a:lnTo>
                  <a:pt x="656843" y="99059"/>
                </a:lnTo>
                <a:lnTo>
                  <a:pt x="661415" y="103631"/>
                </a:lnTo>
                <a:lnTo>
                  <a:pt x="662939" y="103631"/>
                </a:lnTo>
                <a:lnTo>
                  <a:pt x="662939" y="105155"/>
                </a:lnTo>
                <a:lnTo>
                  <a:pt x="659891" y="103631"/>
                </a:lnTo>
                <a:lnTo>
                  <a:pt x="661415" y="103631"/>
                </a:lnTo>
                <a:lnTo>
                  <a:pt x="656843" y="102107"/>
                </a:lnTo>
                <a:lnTo>
                  <a:pt x="658367" y="103631"/>
                </a:lnTo>
                <a:lnTo>
                  <a:pt x="655319" y="100583"/>
                </a:lnTo>
                <a:lnTo>
                  <a:pt x="656843" y="114299"/>
                </a:lnTo>
                <a:lnTo>
                  <a:pt x="661415" y="115823"/>
                </a:lnTo>
                <a:lnTo>
                  <a:pt x="670559" y="115823"/>
                </a:lnTo>
                <a:lnTo>
                  <a:pt x="670559" y="105155"/>
                </a:lnTo>
                <a:lnTo>
                  <a:pt x="673607" y="103631"/>
                </a:lnTo>
                <a:lnTo>
                  <a:pt x="672083" y="103631"/>
                </a:lnTo>
                <a:lnTo>
                  <a:pt x="669035" y="94487"/>
                </a:lnTo>
                <a:lnTo>
                  <a:pt x="667511" y="94487"/>
                </a:lnTo>
                <a:lnTo>
                  <a:pt x="669035" y="105155"/>
                </a:lnTo>
                <a:close/>
              </a:path>
              <a:path w="1278635" h="141731">
                <a:moveTo>
                  <a:pt x="35051" y="28955"/>
                </a:moveTo>
                <a:lnTo>
                  <a:pt x="28955" y="22859"/>
                </a:lnTo>
                <a:lnTo>
                  <a:pt x="10667" y="18288"/>
                </a:lnTo>
                <a:lnTo>
                  <a:pt x="7619" y="18287"/>
                </a:lnTo>
                <a:lnTo>
                  <a:pt x="6095" y="28955"/>
                </a:lnTo>
                <a:lnTo>
                  <a:pt x="28956" y="28955"/>
                </a:lnTo>
                <a:lnTo>
                  <a:pt x="10667" y="21335"/>
                </a:lnTo>
                <a:lnTo>
                  <a:pt x="9652" y="19303"/>
                </a:lnTo>
                <a:lnTo>
                  <a:pt x="10667" y="19811"/>
                </a:lnTo>
                <a:lnTo>
                  <a:pt x="28956" y="28955"/>
                </a:lnTo>
                <a:lnTo>
                  <a:pt x="28955" y="108203"/>
                </a:lnTo>
                <a:lnTo>
                  <a:pt x="30479" y="111251"/>
                </a:lnTo>
                <a:lnTo>
                  <a:pt x="33528" y="114299"/>
                </a:lnTo>
                <a:lnTo>
                  <a:pt x="41147" y="114299"/>
                </a:lnTo>
                <a:lnTo>
                  <a:pt x="39623" y="106679"/>
                </a:lnTo>
                <a:lnTo>
                  <a:pt x="41147" y="114299"/>
                </a:lnTo>
                <a:lnTo>
                  <a:pt x="41147" y="106679"/>
                </a:lnTo>
                <a:lnTo>
                  <a:pt x="44195" y="114299"/>
                </a:lnTo>
                <a:lnTo>
                  <a:pt x="48767" y="114299"/>
                </a:lnTo>
                <a:lnTo>
                  <a:pt x="47243" y="28955"/>
                </a:lnTo>
                <a:lnTo>
                  <a:pt x="53339" y="22859"/>
                </a:lnTo>
                <a:lnTo>
                  <a:pt x="71628" y="21335"/>
                </a:lnTo>
                <a:lnTo>
                  <a:pt x="72644" y="19303"/>
                </a:lnTo>
                <a:lnTo>
                  <a:pt x="74675" y="18287"/>
                </a:lnTo>
                <a:lnTo>
                  <a:pt x="71628" y="15239"/>
                </a:lnTo>
                <a:lnTo>
                  <a:pt x="41147" y="18287"/>
                </a:lnTo>
                <a:lnTo>
                  <a:pt x="71628" y="18287"/>
                </a:lnTo>
                <a:lnTo>
                  <a:pt x="71628" y="16763"/>
                </a:lnTo>
                <a:lnTo>
                  <a:pt x="73151" y="18287"/>
                </a:lnTo>
                <a:lnTo>
                  <a:pt x="71628" y="19811"/>
                </a:lnTo>
                <a:lnTo>
                  <a:pt x="71628" y="18287"/>
                </a:lnTo>
                <a:lnTo>
                  <a:pt x="41147" y="18287"/>
                </a:lnTo>
                <a:lnTo>
                  <a:pt x="44195" y="103631"/>
                </a:lnTo>
                <a:lnTo>
                  <a:pt x="36575" y="103631"/>
                </a:lnTo>
                <a:lnTo>
                  <a:pt x="35051" y="28955"/>
                </a:lnTo>
                <a:close/>
              </a:path>
              <a:path w="1278635" h="141731">
                <a:moveTo>
                  <a:pt x="10667" y="21335"/>
                </a:moveTo>
                <a:lnTo>
                  <a:pt x="28956" y="28955"/>
                </a:lnTo>
                <a:lnTo>
                  <a:pt x="10667" y="19811"/>
                </a:lnTo>
                <a:lnTo>
                  <a:pt x="9652" y="19303"/>
                </a:lnTo>
                <a:lnTo>
                  <a:pt x="10667" y="21335"/>
                </a:lnTo>
                <a:close/>
              </a:path>
              <a:path w="1278635" h="141731">
                <a:moveTo>
                  <a:pt x="9143" y="18287"/>
                </a:moveTo>
                <a:lnTo>
                  <a:pt x="10667" y="16763"/>
                </a:lnTo>
                <a:lnTo>
                  <a:pt x="6095" y="7619"/>
                </a:lnTo>
                <a:lnTo>
                  <a:pt x="3047" y="7619"/>
                </a:lnTo>
                <a:lnTo>
                  <a:pt x="0" y="10667"/>
                </a:lnTo>
                <a:lnTo>
                  <a:pt x="0" y="24383"/>
                </a:lnTo>
                <a:lnTo>
                  <a:pt x="3047" y="27431"/>
                </a:lnTo>
                <a:lnTo>
                  <a:pt x="6095" y="28955"/>
                </a:lnTo>
                <a:lnTo>
                  <a:pt x="7619" y="18287"/>
                </a:lnTo>
                <a:lnTo>
                  <a:pt x="9143" y="18287"/>
                </a:lnTo>
                <a:close/>
              </a:path>
              <a:path w="1278635" h="141731">
                <a:moveTo>
                  <a:pt x="73151" y="18287"/>
                </a:moveTo>
                <a:lnTo>
                  <a:pt x="71628" y="16763"/>
                </a:lnTo>
                <a:lnTo>
                  <a:pt x="71628" y="19811"/>
                </a:lnTo>
                <a:lnTo>
                  <a:pt x="73151" y="18287"/>
                </a:lnTo>
                <a:close/>
              </a:path>
              <a:path w="1278635" h="141731">
                <a:moveTo>
                  <a:pt x="82295" y="18287"/>
                </a:moveTo>
                <a:lnTo>
                  <a:pt x="82295" y="15239"/>
                </a:lnTo>
                <a:lnTo>
                  <a:pt x="80772" y="10667"/>
                </a:lnTo>
                <a:lnTo>
                  <a:pt x="79247" y="7619"/>
                </a:lnTo>
                <a:lnTo>
                  <a:pt x="6095" y="7619"/>
                </a:lnTo>
                <a:lnTo>
                  <a:pt x="10667" y="16763"/>
                </a:lnTo>
                <a:lnTo>
                  <a:pt x="9143" y="18287"/>
                </a:lnTo>
                <a:lnTo>
                  <a:pt x="10667" y="18288"/>
                </a:lnTo>
                <a:lnTo>
                  <a:pt x="28955" y="22859"/>
                </a:lnTo>
                <a:lnTo>
                  <a:pt x="35051" y="28955"/>
                </a:lnTo>
                <a:lnTo>
                  <a:pt x="36575" y="103631"/>
                </a:lnTo>
                <a:lnTo>
                  <a:pt x="39623" y="103631"/>
                </a:lnTo>
                <a:lnTo>
                  <a:pt x="39623" y="18287"/>
                </a:lnTo>
                <a:lnTo>
                  <a:pt x="41147" y="18287"/>
                </a:lnTo>
                <a:lnTo>
                  <a:pt x="71628" y="15239"/>
                </a:lnTo>
                <a:lnTo>
                  <a:pt x="74675" y="18287"/>
                </a:lnTo>
                <a:lnTo>
                  <a:pt x="72644" y="19303"/>
                </a:lnTo>
                <a:lnTo>
                  <a:pt x="71628" y="21335"/>
                </a:lnTo>
                <a:lnTo>
                  <a:pt x="53339" y="22859"/>
                </a:lnTo>
                <a:lnTo>
                  <a:pt x="47243" y="28955"/>
                </a:lnTo>
                <a:lnTo>
                  <a:pt x="48767" y="114299"/>
                </a:lnTo>
                <a:lnTo>
                  <a:pt x="51815" y="111251"/>
                </a:lnTo>
                <a:lnTo>
                  <a:pt x="53339" y="108203"/>
                </a:lnTo>
                <a:lnTo>
                  <a:pt x="53339" y="28956"/>
                </a:lnTo>
                <a:lnTo>
                  <a:pt x="74675" y="28955"/>
                </a:lnTo>
                <a:lnTo>
                  <a:pt x="79247" y="27431"/>
                </a:lnTo>
                <a:lnTo>
                  <a:pt x="80772" y="25907"/>
                </a:lnTo>
                <a:lnTo>
                  <a:pt x="82295" y="21335"/>
                </a:lnTo>
                <a:lnTo>
                  <a:pt x="82295" y="18287"/>
                </a:lnTo>
                <a:close/>
              </a:path>
              <a:path w="1278635" h="141731">
                <a:moveTo>
                  <a:pt x="699515" y="114299"/>
                </a:moveTo>
                <a:lnTo>
                  <a:pt x="699515" y="103631"/>
                </a:lnTo>
                <a:lnTo>
                  <a:pt x="702563" y="103631"/>
                </a:lnTo>
                <a:lnTo>
                  <a:pt x="702563" y="10667"/>
                </a:lnTo>
                <a:lnTo>
                  <a:pt x="704087" y="10667"/>
                </a:lnTo>
                <a:lnTo>
                  <a:pt x="705611" y="44195"/>
                </a:lnTo>
                <a:lnTo>
                  <a:pt x="713612" y="46862"/>
                </a:lnTo>
                <a:lnTo>
                  <a:pt x="714755" y="45719"/>
                </a:lnTo>
                <a:lnTo>
                  <a:pt x="717803" y="47243"/>
                </a:lnTo>
                <a:lnTo>
                  <a:pt x="722375" y="44195"/>
                </a:lnTo>
                <a:lnTo>
                  <a:pt x="723899" y="53339"/>
                </a:lnTo>
                <a:lnTo>
                  <a:pt x="722375" y="54863"/>
                </a:lnTo>
                <a:lnTo>
                  <a:pt x="722375" y="44195"/>
                </a:lnTo>
                <a:lnTo>
                  <a:pt x="717803" y="47243"/>
                </a:lnTo>
                <a:lnTo>
                  <a:pt x="714755" y="60959"/>
                </a:lnTo>
                <a:lnTo>
                  <a:pt x="714756" y="61975"/>
                </a:lnTo>
                <a:lnTo>
                  <a:pt x="717803" y="57911"/>
                </a:lnTo>
                <a:lnTo>
                  <a:pt x="717803" y="59435"/>
                </a:lnTo>
                <a:lnTo>
                  <a:pt x="720851" y="56387"/>
                </a:lnTo>
                <a:lnTo>
                  <a:pt x="725423" y="53339"/>
                </a:lnTo>
                <a:lnTo>
                  <a:pt x="731519" y="53339"/>
                </a:lnTo>
                <a:lnTo>
                  <a:pt x="729995" y="42671"/>
                </a:lnTo>
                <a:lnTo>
                  <a:pt x="726947" y="42671"/>
                </a:lnTo>
                <a:lnTo>
                  <a:pt x="720851" y="44195"/>
                </a:lnTo>
                <a:lnTo>
                  <a:pt x="720851" y="42671"/>
                </a:lnTo>
                <a:lnTo>
                  <a:pt x="723899" y="32003"/>
                </a:lnTo>
                <a:lnTo>
                  <a:pt x="716279" y="35051"/>
                </a:lnTo>
                <a:lnTo>
                  <a:pt x="714755" y="35814"/>
                </a:lnTo>
                <a:lnTo>
                  <a:pt x="710183" y="38099"/>
                </a:lnTo>
                <a:lnTo>
                  <a:pt x="705611" y="10667"/>
                </a:lnTo>
                <a:lnTo>
                  <a:pt x="702563" y="0"/>
                </a:lnTo>
                <a:lnTo>
                  <a:pt x="699515" y="0"/>
                </a:lnTo>
                <a:lnTo>
                  <a:pt x="702563" y="7619"/>
                </a:lnTo>
                <a:lnTo>
                  <a:pt x="701039" y="10667"/>
                </a:lnTo>
                <a:lnTo>
                  <a:pt x="697991" y="10667"/>
                </a:lnTo>
                <a:lnTo>
                  <a:pt x="699515" y="114299"/>
                </a:lnTo>
                <a:close/>
              </a:path>
              <a:path w="1278635" h="141731">
                <a:moveTo>
                  <a:pt x="694943" y="114299"/>
                </a:moveTo>
                <a:lnTo>
                  <a:pt x="699515" y="114299"/>
                </a:lnTo>
                <a:lnTo>
                  <a:pt x="697991" y="10667"/>
                </a:lnTo>
                <a:lnTo>
                  <a:pt x="701039" y="10667"/>
                </a:lnTo>
                <a:lnTo>
                  <a:pt x="702563" y="7619"/>
                </a:lnTo>
                <a:lnTo>
                  <a:pt x="699515" y="0"/>
                </a:lnTo>
                <a:lnTo>
                  <a:pt x="694943" y="0"/>
                </a:lnTo>
                <a:lnTo>
                  <a:pt x="691895" y="3047"/>
                </a:lnTo>
                <a:lnTo>
                  <a:pt x="690371" y="7619"/>
                </a:lnTo>
                <a:lnTo>
                  <a:pt x="691895" y="111251"/>
                </a:lnTo>
                <a:lnTo>
                  <a:pt x="694943" y="114299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458211" y="7982711"/>
            <a:ext cx="48767" cy="73152"/>
          </a:xfrm>
          <a:custGeom>
            <a:avLst/>
            <a:gdLst/>
            <a:ahLst/>
            <a:cxnLst/>
            <a:rect l="l" t="t" r="r" b="b"/>
            <a:pathLst>
              <a:path w="48767" h="73151">
                <a:moveTo>
                  <a:pt x="48767" y="51815"/>
                </a:moveTo>
                <a:lnTo>
                  <a:pt x="48767" y="48767"/>
                </a:lnTo>
                <a:lnTo>
                  <a:pt x="47243" y="47243"/>
                </a:lnTo>
                <a:lnTo>
                  <a:pt x="47243" y="44195"/>
                </a:lnTo>
                <a:lnTo>
                  <a:pt x="45719" y="42671"/>
                </a:lnTo>
                <a:lnTo>
                  <a:pt x="42671" y="39623"/>
                </a:lnTo>
                <a:lnTo>
                  <a:pt x="39623" y="36575"/>
                </a:lnTo>
                <a:lnTo>
                  <a:pt x="36575" y="35051"/>
                </a:lnTo>
                <a:lnTo>
                  <a:pt x="33527" y="33527"/>
                </a:lnTo>
                <a:lnTo>
                  <a:pt x="30479" y="33527"/>
                </a:lnTo>
                <a:lnTo>
                  <a:pt x="27431" y="30479"/>
                </a:lnTo>
                <a:lnTo>
                  <a:pt x="24383" y="30479"/>
                </a:lnTo>
                <a:lnTo>
                  <a:pt x="21335" y="28955"/>
                </a:lnTo>
                <a:lnTo>
                  <a:pt x="18287" y="27431"/>
                </a:lnTo>
                <a:lnTo>
                  <a:pt x="15239" y="24383"/>
                </a:lnTo>
                <a:lnTo>
                  <a:pt x="13715" y="21335"/>
                </a:lnTo>
                <a:lnTo>
                  <a:pt x="13715" y="18287"/>
                </a:lnTo>
                <a:lnTo>
                  <a:pt x="15239" y="15239"/>
                </a:lnTo>
                <a:lnTo>
                  <a:pt x="16763" y="12191"/>
                </a:lnTo>
                <a:lnTo>
                  <a:pt x="19811" y="10667"/>
                </a:lnTo>
                <a:lnTo>
                  <a:pt x="22859" y="10667"/>
                </a:lnTo>
                <a:lnTo>
                  <a:pt x="25907" y="9143"/>
                </a:lnTo>
                <a:lnTo>
                  <a:pt x="28956" y="9143"/>
                </a:lnTo>
                <a:lnTo>
                  <a:pt x="32003" y="10667"/>
                </a:lnTo>
                <a:lnTo>
                  <a:pt x="35051" y="10667"/>
                </a:lnTo>
                <a:lnTo>
                  <a:pt x="38100" y="12191"/>
                </a:lnTo>
                <a:lnTo>
                  <a:pt x="41147" y="15239"/>
                </a:lnTo>
                <a:lnTo>
                  <a:pt x="44195" y="13715"/>
                </a:lnTo>
                <a:lnTo>
                  <a:pt x="44195" y="7619"/>
                </a:lnTo>
                <a:lnTo>
                  <a:pt x="42671" y="4571"/>
                </a:lnTo>
                <a:lnTo>
                  <a:pt x="39623" y="3047"/>
                </a:lnTo>
                <a:lnTo>
                  <a:pt x="36575" y="1523"/>
                </a:lnTo>
                <a:lnTo>
                  <a:pt x="33527" y="1523"/>
                </a:lnTo>
                <a:lnTo>
                  <a:pt x="30479" y="0"/>
                </a:lnTo>
                <a:lnTo>
                  <a:pt x="19811" y="0"/>
                </a:lnTo>
                <a:lnTo>
                  <a:pt x="16763" y="1523"/>
                </a:lnTo>
                <a:lnTo>
                  <a:pt x="13715" y="3047"/>
                </a:lnTo>
                <a:lnTo>
                  <a:pt x="10667" y="4571"/>
                </a:lnTo>
                <a:lnTo>
                  <a:pt x="9143" y="6095"/>
                </a:lnTo>
                <a:lnTo>
                  <a:pt x="6095" y="7619"/>
                </a:lnTo>
                <a:lnTo>
                  <a:pt x="4571" y="10667"/>
                </a:lnTo>
                <a:lnTo>
                  <a:pt x="3047" y="12191"/>
                </a:lnTo>
                <a:lnTo>
                  <a:pt x="3047" y="15239"/>
                </a:lnTo>
                <a:lnTo>
                  <a:pt x="1523" y="16763"/>
                </a:lnTo>
                <a:lnTo>
                  <a:pt x="1523" y="22859"/>
                </a:lnTo>
                <a:lnTo>
                  <a:pt x="3047" y="25907"/>
                </a:lnTo>
                <a:lnTo>
                  <a:pt x="3047" y="27431"/>
                </a:lnTo>
                <a:lnTo>
                  <a:pt x="4571" y="30479"/>
                </a:lnTo>
                <a:lnTo>
                  <a:pt x="7619" y="33527"/>
                </a:lnTo>
                <a:lnTo>
                  <a:pt x="10667" y="36575"/>
                </a:lnTo>
                <a:lnTo>
                  <a:pt x="13715" y="36575"/>
                </a:lnTo>
                <a:lnTo>
                  <a:pt x="16763" y="39623"/>
                </a:lnTo>
                <a:lnTo>
                  <a:pt x="19811" y="39623"/>
                </a:lnTo>
                <a:lnTo>
                  <a:pt x="22859" y="41147"/>
                </a:lnTo>
                <a:lnTo>
                  <a:pt x="25907" y="42671"/>
                </a:lnTo>
                <a:lnTo>
                  <a:pt x="28956" y="44195"/>
                </a:lnTo>
                <a:lnTo>
                  <a:pt x="32003" y="45719"/>
                </a:lnTo>
                <a:lnTo>
                  <a:pt x="35051" y="48767"/>
                </a:lnTo>
                <a:lnTo>
                  <a:pt x="36575" y="51815"/>
                </a:lnTo>
                <a:lnTo>
                  <a:pt x="36575" y="54863"/>
                </a:lnTo>
                <a:lnTo>
                  <a:pt x="35051" y="57911"/>
                </a:lnTo>
                <a:lnTo>
                  <a:pt x="33527" y="60959"/>
                </a:lnTo>
                <a:lnTo>
                  <a:pt x="30479" y="62483"/>
                </a:lnTo>
                <a:lnTo>
                  <a:pt x="27431" y="64007"/>
                </a:lnTo>
                <a:lnTo>
                  <a:pt x="16763" y="64007"/>
                </a:lnTo>
                <a:lnTo>
                  <a:pt x="15239" y="62483"/>
                </a:lnTo>
                <a:lnTo>
                  <a:pt x="12191" y="62483"/>
                </a:lnTo>
                <a:lnTo>
                  <a:pt x="10667" y="60959"/>
                </a:lnTo>
                <a:lnTo>
                  <a:pt x="7619" y="59435"/>
                </a:lnTo>
                <a:lnTo>
                  <a:pt x="4571" y="57911"/>
                </a:lnTo>
                <a:lnTo>
                  <a:pt x="1523" y="57911"/>
                </a:lnTo>
                <a:lnTo>
                  <a:pt x="0" y="60959"/>
                </a:lnTo>
                <a:lnTo>
                  <a:pt x="0" y="64007"/>
                </a:lnTo>
                <a:lnTo>
                  <a:pt x="1523" y="67055"/>
                </a:lnTo>
                <a:lnTo>
                  <a:pt x="3047" y="70103"/>
                </a:lnTo>
                <a:lnTo>
                  <a:pt x="6095" y="70103"/>
                </a:lnTo>
                <a:lnTo>
                  <a:pt x="9143" y="71627"/>
                </a:lnTo>
                <a:lnTo>
                  <a:pt x="12191" y="73151"/>
                </a:lnTo>
                <a:lnTo>
                  <a:pt x="28956" y="73151"/>
                </a:lnTo>
                <a:lnTo>
                  <a:pt x="32003" y="71627"/>
                </a:lnTo>
                <a:lnTo>
                  <a:pt x="35051" y="71627"/>
                </a:lnTo>
                <a:lnTo>
                  <a:pt x="38100" y="70103"/>
                </a:lnTo>
                <a:lnTo>
                  <a:pt x="41147" y="68579"/>
                </a:lnTo>
                <a:lnTo>
                  <a:pt x="42671" y="67055"/>
                </a:lnTo>
                <a:lnTo>
                  <a:pt x="44195" y="64007"/>
                </a:lnTo>
                <a:lnTo>
                  <a:pt x="45719" y="60959"/>
                </a:lnTo>
                <a:lnTo>
                  <a:pt x="47243" y="59435"/>
                </a:lnTo>
                <a:lnTo>
                  <a:pt x="48767" y="56387"/>
                </a:lnTo>
                <a:lnTo>
                  <a:pt x="48767" y="5181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393947" y="7982711"/>
            <a:ext cx="19812" cy="71628"/>
          </a:xfrm>
          <a:custGeom>
            <a:avLst/>
            <a:gdLst/>
            <a:ahLst/>
            <a:cxnLst/>
            <a:rect l="l" t="t" r="r" b="b"/>
            <a:pathLst>
              <a:path w="19812" h="71627">
                <a:moveTo>
                  <a:pt x="0" y="53339"/>
                </a:moveTo>
                <a:lnTo>
                  <a:pt x="0" y="71627"/>
                </a:lnTo>
                <a:lnTo>
                  <a:pt x="19812" y="71627"/>
                </a:lnTo>
                <a:lnTo>
                  <a:pt x="19812" y="53339"/>
                </a:lnTo>
                <a:lnTo>
                  <a:pt x="0" y="53339"/>
                </a:lnTo>
                <a:close/>
              </a:path>
              <a:path w="19812" h="71627">
                <a:moveTo>
                  <a:pt x="0" y="0"/>
                </a:moveTo>
                <a:lnTo>
                  <a:pt x="0" y="18287"/>
                </a:lnTo>
                <a:lnTo>
                  <a:pt x="19812" y="18287"/>
                </a:lnTo>
                <a:lnTo>
                  <a:pt x="198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3393947" y="8045195"/>
            <a:ext cx="19812" cy="0"/>
          </a:xfrm>
          <a:custGeom>
            <a:avLst/>
            <a:gdLst/>
            <a:ahLst/>
            <a:cxnLst/>
            <a:rect l="l" t="t" r="r" b="b"/>
            <a:pathLst>
              <a:path w="19812" h="0">
                <a:moveTo>
                  <a:pt x="0" y="0"/>
                </a:moveTo>
                <a:lnTo>
                  <a:pt x="19812" y="0"/>
                </a:lnTo>
              </a:path>
            </a:pathLst>
          </a:custGeom>
          <a:ln w="19557">
            <a:solidFill>
              <a:srgbClr val="F6CAA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3393947" y="7991855"/>
            <a:ext cx="19812" cy="0"/>
          </a:xfrm>
          <a:custGeom>
            <a:avLst/>
            <a:gdLst/>
            <a:ahLst/>
            <a:cxnLst/>
            <a:rect l="l" t="t" r="r" b="b"/>
            <a:pathLst>
              <a:path w="19812" h="0">
                <a:moveTo>
                  <a:pt x="0" y="0"/>
                </a:moveTo>
                <a:lnTo>
                  <a:pt x="19812" y="0"/>
                </a:lnTo>
              </a:path>
            </a:pathLst>
          </a:custGeom>
          <a:ln w="19557">
            <a:solidFill>
              <a:srgbClr val="F6CAAC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389375" y="7976615"/>
            <a:ext cx="30479" cy="83819"/>
          </a:xfrm>
          <a:custGeom>
            <a:avLst/>
            <a:gdLst/>
            <a:ahLst/>
            <a:cxnLst/>
            <a:rect l="l" t="t" r="r" b="b"/>
            <a:pathLst>
              <a:path w="30479" h="83820">
                <a:moveTo>
                  <a:pt x="24384" y="73151"/>
                </a:moveTo>
                <a:lnTo>
                  <a:pt x="30479" y="83819"/>
                </a:lnTo>
                <a:lnTo>
                  <a:pt x="24384" y="64007"/>
                </a:lnTo>
                <a:lnTo>
                  <a:pt x="18288" y="64007"/>
                </a:lnTo>
                <a:lnTo>
                  <a:pt x="18288" y="73151"/>
                </a:lnTo>
                <a:lnTo>
                  <a:pt x="24384" y="73151"/>
                </a:lnTo>
                <a:close/>
              </a:path>
              <a:path w="30479" h="83820">
                <a:moveTo>
                  <a:pt x="4572" y="73151"/>
                </a:moveTo>
                <a:lnTo>
                  <a:pt x="4572" y="64007"/>
                </a:lnTo>
                <a:lnTo>
                  <a:pt x="10667" y="59436"/>
                </a:lnTo>
                <a:lnTo>
                  <a:pt x="18287" y="59436"/>
                </a:lnTo>
                <a:lnTo>
                  <a:pt x="30479" y="53339"/>
                </a:lnTo>
                <a:lnTo>
                  <a:pt x="0" y="53339"/>
                </a:lnTo>
                <a:lnTo>
                  <a:pt x="4572" y="73151"/>
                </a:lnTo>
                <a:close/>
              </a:path>
              <a:path w="30479" h="83820">
                <a:moveTo>
                  <a:pt x="30479" y="30480"/>
                </a:moveTo>
                <a:lnTo>
                  <a:pt x="30479" y="0"/>
                </a:lnTo>
                <a:lnTo>
                  <a:pt x="18287" y="6095"/>
                </a:lnTo>
                <a:lnTo>
                  <a:pt x="10667" y="6095"/>
                </a:lnTo>
                <a:lnTo>
                  <a:pt x="4572" y="10668"/>
                </a:lnTo>
                <a:lnTo>
                  <a:pt x="4572" y="19812"/>
                </a:lnTo>
                <a:lnTo>
                  <a:pt x="0" y="0"/>
                </a:lnTo>
                <a:lnTo>
                  <a:pt x="0" y="30480"/>
                </a:lnTo>
                <a:lnTo>
                  <a:pt x="30479" y="30480"/>
                </a:lnTo>
                <a:lnTo>
                  <a:pt x="10667" y="24383"/>
                </a:lnTo>
                <a:lnTo>
                  <a:pt x="10668" y="10667"/>
                </a:lnTo>
                <a:lnTo>
                  <a:pt x="24384" y="10668"/>
                </a:lnTo>
                <a:lnTo>
                  <a:pt x="30479" y="30480"/>
                </a:lnTo>
                <a:close/>
              </a:path>
              <a:path w="30479" h="83820">
                <a:moveTo>
                  <a:pt x="18287" y="24383"/>
                </a:moveTo>
                <a:lnTo>
                  <a:pt x="18288" y="19811"/>
                </a:lnTo>
                <a:lnTo>
                  <a:pt x="10668" y="19811"/>
                </a:lnTo>
                <a:lnTo>
                  <a:pt x="10667" y="24383"/>
                </a:lnTo>
                <a:lnTo>
                  <a:pt x="30479" y="30480"/>
                </a:lnTo>
                <a:lnTo>
                  <a:pt x="24384" y="19812"/>
                </a:lnTo>
                <a:lnTo>
                  <a:pt x="18288" y="19811"/>
                </a:lnTo>
                <a:lnTo>
                  <a:pt x="18287" y="24383"/>
                </a:lnTo>
                <a:close/>
              </a:path>
              <a:path w="30479" h="83820">
                <a:moveTo>
                  <a:pt x="24384" y="19812"/>
                </a:moveTo>
                <a:lnTo>
                  <a:pt x="30479" y="30480"/>
                </a:lnTo>
                <a:lnTo>
                  <a:pt x="24384" y="10668"/>
                </a:lnTo>
                <a:lnTo>
                  <a:pt x="18288" y="10667"/>
                </a:lnTo>
                <a:lnTo>
                  <a:pt x="18288" y="19811"/>
                </a:lnTo>
                <a:lnTo>
                  <a:pt x="24384" y="19812"/>
                </a:lnTo>
                <a:close/>
              </a:path>
              <a:path w="30479" h="83820">
                <a:moveTo>
                  <a:pt x="4572" y="19812"/>
                </a:moveTo>
                <a:lnTo>
                  <a:pt x="4572" y="10668"/>
                </a:lnTo>
                <a:lnTo>
                  <a:pt x="10667" y="6095"/>
                </a:lnTo>
                <a:lnTo>
                  <a:pt x="18287" y="6095"/>
                </a:lnTo>
                <a:lnTo>
                  <a:pt x="30479" y="0"/>
                </a:lnTo>
                <a:lnTo>
                  <a:pt x="0" y="0"/>
                </a:lnTo>
                <a:lnTo>
                  <a:pt x="4572" y="19812"/>
                </a:lnTo>
                <a:close/>
              </a:path>
              <a:path w="30479" h="83820">
                <a:moveTo>
                  <a:pt x="30479" y="83819"/>
                </a:moveTo>
                <a:lnTo>
                  <a:pt x="30479" y="53339"/>
                </a:lnTo>
                <a:lnTo>
                  <a:pt x="18287" y="59436"/>
                </a:lnTo>
                <a:lnTo>
                  <a:pt x="10667" y="59436"/>
                </a:lnTo>
                <a:lnTo>
                  <a:pt x="4572" y="64007"/>
                </a:lnTo>
                <a:lnTo>
                  <a:pt x="4572" y="73151"/>
                </a:lnTo>
                <a:lnTo>
                  <a:pt x="0" y="53339"/>
                </a:lnTo>
                <a:lnTo>
                  <a:pt x="0" y="83819"/>
                </a:lnTo>
                <a:lnTo>
                  <a:pt x="30479" y="83819"/>
                </a:lnTo>
                <a:lnTo>
                  <a:pt x="10667" y="77724"/>
                </a:lnTo>
                <a:lnTo>
                  <a:pt x="10668" y="64007"/>
                </a:lnTo>
                <a:lnTo>
                  <a:pt x="24384" y="64007"/>
                </a:lnTo>
                <a:lnTo>
                  <a:pt x="30479" y="83819"/>
                </a:lnTo>
                <a:close/>
              </a:path>
              <a:path w="30479" h="83820">
                <a:moveTo>
                  <a:pt x="18287" y="77724"/>
                </a:moveTo>
                <a:lnTo>
                  <a:pt x="18288" y="73151"/>
                </a:lnTo>
                <a:lnTo>
                  <a:pt x="10668" y="73151"/>
                </a:lnTo>
                <a:lnTo>
                  <a:pt x="10667" y="77724"/>
                </a:lnTo>
                <a:lnTo>
                  <a:pt x="30479" y="83819"/>
                </a:lnTo>
                <a:lnTo>
                  <a:pt x="24384" y="73151"/>
                </a:lnTo>
                <a:lnTo>
                  <a:pt x="18288" y="73151"/>
                </a:lnTo>
                <a:lnTo>
                  <a:pt x="18287" y="7772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3389375" y="8045195"/>
            <a:ext cx="30479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31750">
            <a:solidFill>
              <a:srgbClr val="ED7C3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3389375" y="7991855"/>
            <a:ext cx="30479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31750">
            <a:solidFill>
              <a:srgbClr val="ED7C3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3326891" y="7982711"/>
            <a:ext cx="48768" cy="73152"/>
          </a:xfrm>
          <a:custGeom>
            <a:avLst/>
            <a:gdLst/>
            <a:ahLst/>
            <a:cxnLst/>
            <a:rect l="l" t="t" r="r" b="b"/>
            <a:pathLst>
              <a:path w="48768" h="73151">
                <a:moveTo>
                  <a:pt x="48768" y="51815"/>
                </a:moveTo>
                <a:lnTo>
                  <a:pt x="48768" y="48767"/>
                </a:lnTo>
                <a:lnTo>
                  <a:pt x="47244" y="47243"/>
                </a:lnTo>
                <a:lnTo>
                  <a:pt x="47244" y="44195"/>
                </a:lnTo>
                <a:lnTo>
                  <a:pt x="45720" y="42671"/>
                </a:lnTo>
                <a:lnTo>
                  <a:pt x="42672" y="39623"/>
                </a:lnTo>
                <a:lnTo>
                  <a:pt x="39624" y="36575"/>
                </a:lnTo>
                <a:lnTo>
                  <a:pt x="36575" y="35051"/>
                </a:lnTo>
                <a:lnTo>
                  <a:pt x="33527" y="33527"/>
                </a:lnTo>
                <a:lnTo>
                  <a:pt x="30479" y="33527"/>
                </a:lnTo>
                <a:lnTo>
                  <a:pt x="27432" y="30479"/>
                </a:lnTo>
                <a:lnTo>
                  <a:pt x="24384" y="30479"/>
                </a:lnTo>
                <a:lnTo>
                  <a:pt x="21336" y="28955"/>
                </a:lnTo>
                <a:lnTo>
                  <a:pt x="18287" y="27431"/>
                </a:lnTo>
                <a:lnTo>
                  <a:pt x="15239" y="24383"/>
                </a:lnTo>
                <a:lnTo>
                  <a:pt x="13715" y="21335"/>
                </a:lnTo>
                <a:lnTo>
                  <a:pt x="13715" y="18287"/>
                </a:lnTo>
                <a:lnTo>
                  <a:pt x="15239" y="15239"/>
                </a:lnTo>
                <a:lnTo>
                  <a:pt x="16763" y="12191"/>
                </a:lnTo>
                <a:lnTo>
                  <a:pt x="19812" y="10667"/>
                </a:lnTo>
                <a:lnTo>
                  <a:pt x="22860" y="10667"/>
                </a:lnTo>
                <a:lnTo>
                  <a:pt x="25908" y="9143"/>
                </a:lnTo>
                <a:lnTo>
                  <a:pt x="28956" y="9143"/>
                </a:lnTo>
                <a:lnTo>
                  <a:pt x="32003" y="10667"/>
                </a:lnTo>
                <a:lnTo>
                  <a:pt x="35051" y="10667"/>
                </a:lnTo>
                <a:lnTo>
                  <a:pt x="38100" y="12191"/>
                </a:lnTo>
                <a:lnTo>
                  <a:pt x="41148" y="15239"/>
                </a:lnTo>
                <a:lnTo>
                  <a:pt x="44196" y="13715"/>
                </a:lnTo>
                <a:lnTo>
                  <a:pt x="44196" y="7619"/>
                </a:lnTo>
                <a:lnTo>
                  <a:pt x="42672" y="4571"/>
                </a:lnTo>
                <a:lnTo>
                  <a:pt x="39624" y="3047"/>
                </a:lnTo>
                <a:lnTo>
                  <a:pt x="36575" y="1523"/>
                </a:lnTo>
                <a:lnTo>
                  <a:pt x="33527" y="1523"/>
                </a:lnTo>
                <a:lnTo>
                  <a:pt x="30479" y="0"/>
                </a:lnTo>
                <a:lnTo>
                  <a:pt x="19812" y="0"/>
                </a:lnTo>
                <a:lnTo>
                  <a:pt x="16763" y="1523"/>
                </a:lnTo>
                <a:lnTo>
                  <a:pt x="13715" y="3047"/>
                </a:lnTo>
                <a:lnTo>
                  <a:pt x="10668" y="4571"/>
                </a:lnTo>
                <a:lnTo>
                  <a:pt x="9144" y="6095"/>
                </a:lnTo>
                <a:lnTo>
                  <a:pt x="6096" y="7619"/>
                </a:lnTo>
                <a:lnTo>
                  <a:pt x="4572" y="10667"/>
                </a:lnTo>
                <a:lnTo>
                  <a:pt x="3048" y="12191"/>
                </a:lnTo>
                <a:lnTo>
                  <a:pt x="3048" y="15239"/>
                </a:lnTo>
                <a:lnTo>
                  <a:pt x="1524" y="16763"/>
                </a:lnTo>
                <a:lnTo>
                  <a:pt x="1524" y="22859"/>
                </a:lnTo>
                <a:lnTo>
                  <a:pt x="3048" y="25907"/>
                </a:lnTo>
                <a:lnTo>
                  <a:pt x="3048" y="27431"/>
                </a:lnTo>
                <a:lnTo>
                  <a:pt x="4572" y="30479"/>
                </a:lnTo>
                <a:lnTo>
                  <a:pt x="7620" y="33527"/>
                </a:lnTo>
                <a:lnTo>
                  <a:pt x="10668" y="36575"/>
                </a:lnTo>
                <a:lnTo>
                  <a:pt x="13715" y="36575"/>
                </a:lnTo>
                <a:lnTo>
                  <a:pt x="16763" y="39623"/>
                </a:lnTo>
                <a:lnTo>
                  <a:pt x="19812" y="39623"/>
                </a:lnTo>
                <a:lnTo>
                  <a:pt x="22860" y="41147"/>
                </a:lnTo>
                <a:lnTo>
                  <a:pt x="25908" y="42671"/>
                </a:lnTo>
                <a:lnTo>
                  <a:pt x="28956" y="44195"/>
                </a:lnTo>
                <a:lnTo>
                  <a:pt x="32003" y="45719"/>
                </a:lnTo>
                <a:lnTo>
                  <a:pt x="35051" y="48767"/>
                </a:lnTo>
                <a:lnTo>
                  <a:pt x="36575" y="51815"/>
                </a:lnTo>
                <a:lnTo>
                  <a:pt x="36575" y="54863"/>
                </a:lnTo>
                <a:lnTo>
                  <a:pt x="35051" y="57911"/>
                </a:lnTo>
                <a:lnTo>
                  <a:pt x="33527" y="60959"/>
                </a:lnTo>
                <a:lnTo>
                  <a:pt x="30479" y="62483"/>
                </a:lnTo>
                <a:lnTo>
                  <a:pt x="27432" y="64007"/>
                </a:lnTo>
                <a:lnTo>
                  <a:pt x="16763" y="64007"/>
                </a:lnTo>
                <a:lnTo>
                  <a:pt x="15239" y="62483"/>
                </a:lnTo>
                <a:lnTo>
                  <a:pt x="12191" y="62483"/>
                </a:lnTo>
                <a:lnTo>
                  <a:pt x="10668" y="60959"/>
                </a:lnTo>
                <a:lnTo>
                  <a:pt x="7620" y="59435"/>
                </a:lnTo>
                <a:lnTo>
                  <a:pt x="4572" y="57911"/>
                </a:lnTo>
                <a:lnTo>
                  <a:pt x="1524" y="57911"/>
                </a:lnTo>
                <a:lnTo>
                  <a:pt x="0" y="60959"/>
                </a:lnTo>
                <a:lnTo>
                  <a:pt x="0" y="64007"/>
                </a:lnTo>
                <a:lnTo>
                  <a:pt x="1524" y="67055"/>
                </a:lnTo>
                <a:lnTo>
                  <a:pt x="3048" y="70103"/>
                </a:lnTo>
                <a:lnTo>
                  <a:pt x="6096" y="70103"/>
                </a:lnTo>
                <a:lnTo>
                  <a:pt x="9144" y="71627"/>
                </a:lnTo>
                <a:lnTo>
                  <a:pt x="12191" y="73151"/>
                </a:lnTo>
                <a:lnTo>
                  <a:pt x="28956" y="73151"/>
                </a:lnTo>
                <a:lnTo>
                  <a:pt x="32003" y="71627"/>
                </a:lnTo>
                <a:lnTo>
                  <a:pt x="35051" y="71627"/>
                </a:lnTo>
                <a:lnTo>
                  <a:pt x="38100" y="70103"/>
                </a:lnTo>
                <a:lnTo>
                  <a:pt x="41148" y="68579"/>
                </a:lnTo>
                <a:lnTo>
                  <a:pt x="42672" y="67055"/>
                </a:lnTo>
                <a:lnTo>
                  <a:pt x="44196" y="64007"/>
                </a:lnTo>
                <a:lnTo>
                  <a:pt x="45720" y="60959"/>
                </a:lnTo>
                <a:lnTo>
                  <a:pt x="47244" y="59435"/>
                </a:lnTo>
                <a:lnTo>
                  <a:pt x="48768" y="56387"/>
                </a:lnTo>
                <a:lnTo>
                  <a:pt x="48768" y="5181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201923" y="7982711"/>
            <a:ext cx="57912" cy="73152"/>
          </a:xfrm>
          <a:custGeom>
            <a:avLst/>
            <a:gdLst/>
            <a:ahLst/>
            <a:cxnLst/>
            <a:rect l="l" t="t" r="r" b="b"/>
            <a:pathLst>
              <a:path w="57912" h="73151">
                <a:moveTo>
                  <a:pt x="12192" y="24383"/>
                </a:moveTo>
                <a:lnTo>
                  <a:pt x="15240" y="19811"/>
                </a:lnTo>
                <a:lnTo>
                  <a:pt x="18287" y="16763"/>
                </a:lnTo>
                <a:lnTo>
                  <a:pt x="21336" y="13715"/>
                </a:lnTo>
                <a:lnTo>
                  <a:pt x="24384" y="12191"/>
                </a:lnTo>
                <a:lnTo>
                  <a:pt x="27431" y="10667"/>
                </a:lnTo>
                <a:lnTo>
                  <a:pt x="35052" y="10667"/>
                </a:lnTo>
                <a:lnTo>
                  <a:pt x="38100" y="12191"/>
                </a:lnTo>
                <a:lnTo>
                  <a:pt x="41148" y="13715"/>
                </a:lnTo>
                <a:lnTo>
                  <a:pt x="41148" y="16763"/>
                </a:lnTo>
                <a:lnTo>
                  <a:pt x="42672" y="18287"/>
                </a:lnTo>
                <a:lnTo>
                  <a:pt x="44196" y="21335"/>
                </a:lnTo>
                <a:lnTo>
                  <a:pt x="45720" y="24383"/>
                </a:lnTo>
                <a:lnTo>
                  <a:pt x="45720" y="70103"/>
                </a:lnTo>
                <a:lnTo>
                  <a:pt x="47243" y="73151"/>
                </a:lnTo>
                <a:lnTo>
                  <a:pt x="56388" y="73151"/>
                </a:lnTo>
                <a:lnTo>
                  <a:pt x="57912" y="70103"/>
                </a:lnTo>
                <a:lnTo>
                  <a:pt x="57912" y="21335"/>
                </a:lnTo>
                <a:lnTo>
                  <a:pt x="56388" y="16763"/>
                </a:lnTo>
                <a:lnTo>
                  <a:pt x="54864" y="13715"/>
                </a:lnTo>
                <a:lnTo>
                  <a:pt x="54864" y="10667"/>
                </a:lnTo>
                <a:lnTo>
                  <a:pt x="51816" y="9143"/>
                </a:lnTo>
                <a:lnTo>
                  <a:pt x="50292" y="6095"/>
                </a:lnTo>
                <a:lnTo>
                  <a:pt x="47243" y="4571"/>
                </a:lnTo>
                <a:lnTo>
                  <a:pt x="44196" y="3047"/>
                </a:lnTo>
                <a:lnTo>
                  <a:pt x="41148" y="1523"/>
                </a:lnTo>
                <a:lnTo>
                  <a:pt x="38100" y="0"/>
                </a:lnTo>
                <a:lnTo>
                  <a:pt x="30480" y="0"/>
                </a:lnTo>
                <a:lnTo>
                  <a:pt x="25908" y="1523"/>
                </a:lnTo>
                <a:lnTo>
                  <a:pt x="22860" y="3047"/>
                </a:lnTo>
                <a:lnTo>
                  <a:pt x="18287" y="4571"/>
                </a:lnTo>
                <a:lnTo>
                  <a:pt x="15240" y="7619"/>
                </a:lnTo>
                <a:lnTo>
                  <a:pt x="10668" y="12191"/>
                </a:lnTo>
                <a:lnTo>
                  <a:pt x="10668" y="3047"/>
                </a:lnTo>
                <a:lnTo>
                  <a:pt x="9143" y="1523"/>
                </a:lnTo>
                <a:lnTo>
                  <a:pt x="3048" y="1523"/>
                </a:lnTo>
                <a:lnTo>
                  <a:pt x="0" y="3047"/>
                </a:lnTo>
                <a:lnTo>
                  <a:pt x="0" y="70103"/>
                </a:lnTo>
                <a:lnTo>
                  <a:pt x="1524" y="73151"/>
                </a:lnTo>
                <a:lnTo>
                  <a:pt x="10668" y="73151"/>
                </a:lnTo>
                <a:lnTo>
                  <a:pt x="12192" y="70103"/>
                </a:lnTo>
                <a:lnTo>
                  <a:pt x="12192" y="24383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272027" y="7965947"/>
            <a:ext cx="44196" cy="89916"/>
          </a:xfrm>
          <a:custGeom>
            <a:avLst/>
            <a:gdLst/>
            <a:ahLst/>
            <a:cxnLst/>
            <a:rect l="l" t="t" r="r" b="b"/>
            <a:pathLst>
              <a:path w="44196" h="89916">
                <a:moveTo>
                  <a:pt x="32003" y="89916"/>
                </a:moveTo>
                <a:lnTo>
                  <a:pt x="36575" y="89916"/>
                </a:lnTo>
                <a:lnTo>
                  <a:pt x="39624" y="88392"/>
                </a:lnTo>
                <a:lnTo>
                  <a:pt x="42672" y="86868"/>
                </a:lnTo>
                <a:lnTo>
                  <a:pt x="44196" y="83820"/>
                </a:lnTo>
                <a:lnTo>
                  <a:pt x="44196" y="80772"/>
                </a:lnTo>
                <a:lnTo>
                  <a:pt x="42672" y="77724"/>
                </a:lnTo>
                <a:lnTo>
                  <a:pt x="39624" y="79248"/>
                </a:lnTo>
                <a:lnTo>
                  <a:pt x="27432" y="79248"/>
                </a:lnTo>
                <a:lnTo>
                  <a:pt x="25908" y="76200"/>
                </a:lnTo>
                <a:lnTo>
                  <a:pt x="24384" y="74676"/>
                </a:lnTo>
                <a:lnTo>
                  <a:pt x="24384" y="28956"/>
                </a:lnTo>
                <a:lnTo>
                  <a:pt x="42672" y="28956"/>
                </a:lnTo>
                <a:lnTo>
                  <a:pt x="44196" y="25908"/>
                </a:lnTo>
                <a:lnTo>
                  <a:pt x="44196" y="19812"/>
                </a:lnTo>
                <a:lnTo>
                  <a:pt x="41148" y="18288"/>
                </a:lnTo>
                <a:lnTo>
                  <a:pt x="24384" y="18288"/>
                </a:lnTo>
                <a:lnTo>
                  <a:pt x="24384" y="1524"/>
                </a:lnTo>
                <a:lnTo>
                  <a:pt x="21336" y="0"/>
                </a:lnTo>
                <a:lnTo>
                  <a:pt x="13715" y="0"/>
                </a:lnTo>
                <a:lnTo>
                  <a:pt x="12191" y="3048"/>
                </a:lnTo>
                <a:lnTo>
                  <a:pt x="12191" y="18288"/>
                </a:lnTo>
                <a:lnTo>
                  <a:pt x="3048" y="18288"/>
                </a:lnTo>
                <a:lnTo>
                  <a:pt x="0" y="19812"/>
                </a:lnTo>
                <a:lnTo>
                  <a:pt x="0" y="25908"/>
                </a:lnTo>
                <a:lnTo>
                  <a:pt x="3048" y="28956"/>
                </a:lnTo>
                <a:lnTo>
                  <a:pt x="12191" y="28956"/>
                </a:lnTo>
                <a:lnTo>
                  <a:pt x="12191" y="74676"/>
                </a:lnTo>
                <a:lnTo>
                  <a:pt x="13715" y="77724"/>
                </a:lnTo>
                <a:lnTo>
                  <a:pt x="13715" y="80772"/>
                </a:lnTo>
                <a:lnTo>
                  <a:pt x="15239" y="82296"/>
                </a:lnTo>
                <a:lnTo>
                  <a:pt x="16763" y="85344"/>
                </a:lnTo>
                <a:lnTo>
                  <a:pt x="19812" y="88392"/>
                </a:lnTo>
                <a:lnTo>
                  <a:pt x="22860" y="88392"/>
                </a:lnTo>
                <a:lnTo>
                  <a:pt x="24384" y="89916"/>
                </a:lnTo>
                <a:lnTo>
                  <a:pt x="32003" y="89916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3133343" y="7982711"/>
            <a:ext cx="48767" cy="39624"/>
          </a:xfrm>
          <a:custGeom>
            <a:avLst/>
            <a:gdLst/>
            <a:ahLst/>
            <a:cxnLst/>
            <a:rect l="l" t="t" r="r" b="b"/>
            <a:pathLst>
              <a:path w="48767" h="39624">
                <a:moveTo>
                  <a:pt x="7619" y="13715"/>
                </a:moveTo>
                <a:lnTo>
                  <a:pt x="10667" y="12191"/>
                </a:lnTo>
                <a:lnTo>
                  <a:pt x="13715" y="10667"/>
                </a:lnTo>
                <a:lnTo>
                  <a:pt x="16763" y="9143"/>
                </a:lnTo>
                <a:lnTo>
                  <a:pt x="25907" y="9143"/>
                </a:lnTo>
                <a:lnTo>
                  <a:pt x="30479" y="12191"/>
                </a:lnTo>
                <a:lnTo>
                  <a:pt x="33527" y="15239"/>
                </a:lnTo>
                <a:lnTo>
                  <a:pt x="35051" y="18287"/>
                </a:lnTo>
                <a:lnTo>
                  <a:pt x="36575" y="24383"/>
                </a:lnTo>
                <a:lnTo>
                  <a:pt x="36575" y="30479"/>
                </a:lnTo>
                <a:lnTo>
                  <a:pt x="0" y="30479"/>
                </a:lnTo>
                <a:lnTo>
                  <a:pt x="0" y="39623"/>
                </a:lnTo>
                <a:lnTo>
                  <a:pt x="47243" y="39623"/>
                </a:lnTo>
                <a:lnTo>
                  <a:pt x="48767" y="36575"/>
                </a:lnTo>
                <a:lnTo>
                  <a:pt x="48767" y="22859"/>
                </a:lnTo>
                <a:lnTo>
                  <a:pt x="47243" y="19811"/>
                </a:lnTo>
                <a:lnTo>
                  <a:pt x="47243" y="15239"/>
                </a:lnTo>
                <a:lnTo>
                  <a:pt x="44195" y="12191"/>
                </a:lnTo>
                <a:lnTo>
                  <a:pt x="42671" y="9143"/>
                </a:lnTo>
                <a:lnTo>
                  <a:pt x="39623" y="6095"/>
                </a:lnTo>
                <a:lnTo>
                  <a:pt x="36575" y="4571"/>
                </a:lnTo>
                <a:lnTo>
                  <a:pt x="33527" y="3047"/>
                </a:lnTo>
                <a:lnTo>
                  <a:pt x="28955" y="1523"/>
                </a:lnTo>
                <a:lnTo>
                  <a:pt x="25907" y="0"/>
                </a:lnTo>
                <a:lnTo>
                  <a:pt x="15239" y="0"/>
                </a:lnTo>
                <a:lnTo>
                  <a:pt x="10667" y="1523"/>
                </a:lnTo>
                <a:lnTo>
                  <a:pt x="6095" y="3047"/>
                </a:lnTo>
                <a:lnTo>
                  <a:pt x="3047" y="4571"/>
                </a:lnTo>
                <a:lnTo>
                  <a:pt x="1523" y="22859"/>
                </a:lnTo>
                <a:lnTo>
                  <a:pt x="3047" y="19811"/>
                </a:lnTo>
                <a:lnTo>
                  <a:pt x="6095" y="16763"/>
                </a:lnTo>
                <a:lnTo>
                  <a:pt x="7619" y="1371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061715" y="8036051"/>
            <a:ext cx="48768" cy="45719"/>
          </a:xfrm>
          <a:custGeom>
            <a:avLst/>
            <a:gdLst/>
            <a:ahLst/>
            <a:cxnLst/>
            <a:rect l="l" t="t" r="r" b="b"/>
            <a:pathLst>
              <a:path w="48768" h="45720">
                <a:moveTo>
                  <a:pt x="38100" y="41147"/>
                </a:moveTo>
                <a:lnTo>
                  <a:pt x="41148" y="39623"/>
                </a:lnTo>
                <a:lnTo>
                  <a:pt x="44195" y="36575"/>
                </a:lnTo>
                <a:lnTo>
                  <a:pt x="45719" y="35051"/>
                </a:lnTo>
                <a:lnTo>
                  <a:pt x="47243" y="32003"/>
                </a:lnTo>
                <a:lnTo>
                  <a:pt x="48768" y="28955"/>
                </a:lnTo>
                <a:lnTo>
                  <a:pt x="48768" y="18287"/>
                </a:lnTo>
                <a:lnTo>
                  <a:pt x="47243" y="15239"/>
                </a:lnTo>
                <a:lnTo>
                  <a:pt x="44195" y="12191"/>
                </a:lnTo>
                <a:lnTo>
                  <a:pt x="41148" y="9143"/>
                </a:lnTo>
                <a:lnTo>
                  <a:pt x="38100" y="7619"/>
                </a:lnTo>
                <a:lnTo>
                  <a:pt x="35051" y="6095"/>
                </a:lnTo>
                <a:lnTo>
                  <a:pt x="32004" y="6095"/>
                </a:lnTo>
                <a:lnTo>
                  <a:pt x="28956" y="4571"/>
                </a:lnTo>
                <a:lnTo>
                  <a:pt x="6095" y="4571"/>
                </a:lnTo>
                <a:lnTo>
                  <a:pt x="4572" y="3047"/>
                </a:lnTo>
                <a:lnTo>
                  <a:pt x="1524" y="3047"/>
                </a:lnTo>
                <a:lnTo>
                  <a:pt x="0" y="0"/>
                </a:lnTo>
                <a:lnTo>
                  <a:pt x="0" y="19811"/>
                </a:lnTo>
                <a:lnTo>
                  <a:pt x="3048" y="16763"/>
                </a:lnTo>
                <a:lnTo>
                  <a:pt x="6095" y="13715"/>
                </a:lnTo>
                <a:lnTo>
                  <a:pt x="24384" y="15239"/>
                </a:lnTo>
                <a:lnTo>
                  <a:pt x="30480" y="15239"/>
                </a:lnTo>
                <a:lnTo>
                  <a:pt x="33528" y="16763"/>
                </a:lnTo>
                <a:lnTo>
                  <a:pt x="35051" y="18287"/>
                </a:lnTo>
                <a:lnTo>
                  <a:pt x="36575" y="21335"/>
                </a:lnTo>
                <a:lnTo>
                  <a:pt x="36575" y="27431"/>
                </a:lnTo>
                <a:lnTo>
                  <a:pt x="35051" y="30479"/>
                </a:lnTo>
                <a:lnTo>
                  <a:pt x="32004" y="33527"/>
                </a:lnTo>
                <a:lnTo>
                  <a:pt x="28956" y="35051"/>
                </a:lnTo>
                <a:lnTo>
                  <a:pt x="25907" y="35051"/>
                </a:lnTo>
                <a:lnTo>
                  <a:pt x="27431" y="45719"/>
                </a:lnTo>
                <a:lnTo>
                  <a:pt x="30480" y="44195"/>
                </a:lnTo>
                <a:lnTo>
                  <a:pt x="35051" y="42671"/>
                </a:lnTo>
                <a:lnTo>
                  <a:pt x="38100" y="41147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3121151" y="7987283"/>
            <a:ext cx="59435" cy="68580"/>
          </a:xfrm>
          <a:custGeom>
            <a:avLst/>
            <a:gdLst/>
            <a:ahLst/>
            <a:cxnLst/>
            <a:rect l="l" t="t" r="r" b="b"/>
            <a:pathLst>
              <a:path w="59435" h="68579">
                <a:moveTo>
                  <a:pt x="59435" y="59435"/>
                </a:moveTo>
                <a:lnTo>
                  <a:pt x="59435" y="56387"/>
                </a:lnTo>
                <a:lnTo>
                  <a:pt x="56387" y="54863"/>
                </a:lnTo>
                <a:lnTo>
                  <a:pt x="53339" y="54863"/>
                </a:lnTo>
                <a:lnTo>
                  <a:pt x="50291" y="56387"/>
                </a:lnTo>
                <a:lnTo>
                  <a:pt x="47243" y="57911"/>
                </a:lnTo>
                <a:lnTo>
                  <a:pt x="42671" y="57911"/>
                </a:lnTo>
                <a:lnTo>
                  <a:pt x="41147" y="59435"/>
                </a:lnTo>
                <a:lnTo>
                  <a:pt x="30479" y="59435"/>
                </a:lnTo>
                <a:lnTo>
                  <a:pt x="27431" y="57911"/>
                </a:lnTo>
                <a:lnTo>
                  <a:pt x="24383" y="57911"/>
                </a:lnTo>
                <a:lnTo>
                  <a:pt x="21335" y="56387"/>
                </a:lnTo>
                <a:lnTo>
                  <a:pt x="18287" y="53339"/>
                </a:lnTo>
                <a:lnTo>
                  <a:pt x="15239" y="50291"/>
                </a:lnTo>
                <a:lnTo>
                  <a:pt x="15239" y="47243"/>
                </a:lnTo>
                <a:lnTo>
                  <a:pt x="13715" y="44195"/>
                </a:lnTo>
                <a:lnTo>
                  <a:pt x="13715" y="42671"/>
                </a:lnTo>
                <a:lnTo>
                  <a:pt x="12191" y="38099"/>
                </a:lnTo>
                <a:lnTo>
                  <a:pt x="12191" y="22859"/>
                </a:lnTo>
                <a:lnTo>
                  <a:pt x="13715" y="19811"/>
                </a:lnTo>
                <a:lnTo>
                  <a:pt x="13715" y="18287"/>
                </a:lnTo>
                <a:lnTo>
                  <a:pt x="15239" y="0"/>
                </a:lnTo>
                <a:lnTo>
                  <a:pt x="12191" y="3047"/>
                </a:lnTo>
                <a:lnTo>
                  <a:pt x="9143" y="6095"/>
                </a:lnTo>
                <a:lnTo>
                  <a:pt x="6095" y="9143"/>
                </a:lnTo>
                <a:lnTo>
                  <a:pt x="3048" y="12191"/>
                </a:lnTo>
                <a:lnTo>
                  <a:pt x="1524" y="16763"/>
                </a:lnTo>
                <a:lnTo>
                  <a:pt x="0" y="21335"/>
                </a:lnTo>
                <a:lnTo>
                  <a:pt x="0" y="44195"/>
                </a:lnTo>
                <a:lnTo>
                  <a:pt x="1524" y="48767"/>
                </a:lnTo>
                <a:lnTo>
                  <a:pt x="3048" y="53339"/>
                </a:lnTo>
                <a:lnTo>
                  <a:pt x="6095" y="56387"/>
                </a:lnTo>
                <a:lnTo>
                  <a:pt x="9143" y="59435"/>
                </a:lnTo>
                <a:lnTo>
                  <a:pt x="10667" y="62483"/>
                </a:lnTo>
                <a:lnTo>
                  <a:pt x="15239" y="65531"/>
                </a:lnTo>
                <a:lnTo>
                  <a:pt x="18287" y="67055"/>
                </a:lnTo>
                <a:lnTo>
                  <a:pt x="22859" y="68579"/>
                </a:lnTo>
                <a:lnTo>
                  <a:pt x="45719" y="68579"/>
                </a:lnTo>
                <a:lnTo>
                  <a:pt x="47243" y="67055"/>
                </a:lnTo>
                <a:lnTo>
                  <a:pt x="50291" y="67055"/>
                </a:lnTo>
                <a:lnTo>
                  <a:pt x="51815" y="65531"/>
                </a:lnTo>
                <a:lnTo>
                  <a:pt x="54863" y="65531"/>
                </a:lnTo>
                <a:lnTo>
                  <a:pt x="57911" y="62483"/>
                </a:lnTo>
                <a:lnTo>
                  <a:pt x="59435" y="5943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3002279" y="7982711"/>
            <a:ext cx="39624" cy="73152"/>
          </a:xfrm>
          <a:custGeom>
            <a:avLst/>
            <a:gdLst/>
            <a:ahLst/>
            <a:cxnLst/>
            <a:rect l="l" t="t" r="r" b="b"/>
            <a:pathLst>
              <a:path w="39624" h="73151">
                <a:moveTo>
                  <a:pt x="10668" y="13715"/>
                </a:moveTo>
                <a:lnTo>
                  <a:pt x="10668" y="3047"/>
                </a:lnTo>
                <a:lnTo>
                  <a:pt x="9143" y="1523"/>
                </a:lnTo>
                <a:lnTo>
                  <a:pt x="3048" y="1523"/>
                </a:lnTo>
                <a:lnTo>
                  <a:pt x="0" y="3047"/>
                </a:lnTo>
                <a:lnTo>
                  <a:pt x="0" y="70103"/>
                </a:lnTo>
                <a:lnTo>
                  <a:pt x="1524" y="73151"/>
                </a:lnTo>
                <a:lnTo>
                  <a:pt x="10668" y="73151"/>
                </a:lnTo>
                <a:lnTo>
                  <a:pt x="12192" y="70103"/>
                </a:lnTo>
                <a:lnTo>
                  <a:pt x="12192" y="25907"/>
                </a:lnTo>
                <a:lnTo>
                  <a:pt x="13716" y="24383"/>
                </a:lnTo>
                <a:lnTo>
                  <a:pt x="15240" y="21335"/>
                </a:lnTo>
                <a:lnTo>
                  <a:pt x="16764" y="19811"/>
                </a:lnTo>
                <a:lnTo>
                  <a:pt x="19812" y="16763"/>
                </a:lnTo>
                <a:lnTo>
                  <a:pt x="22860" y="13715"/>
                </a:lnTo>
                <a:lnTo>
                  <a:pt x="25908" y="12191"/>
                </a:lnTo>
                <a:lnTo>
                  <a:pt x="32004" y="12191"/>
                </a:lnTo>
                <a:lnTo>
                  <a:pt x="35052" y="13715"/>
                </a:lnTo>
                <a:lnTo>
                  <a:pt x="38100" y="13715"/>
                </a:lnTo>
                <a:lnTo>
                  <a:pt x="39624" y="10667"/>
                </a:lnTo>
                <a:lnTo>
                  <a:pt x="39624" y="4571"/>
                </a:lnTo>
                <a:lnTo>
                  <a:pt x="38100" y="1523"/>
                </a:lnTo>
                <a:lnTo>
                  <a:pt x="35052" y="1523"/>
                </a:lnTo>
                <a:lnTo>
                  <a:pt x="32004" y="0"/>
                </a:lnTo>
                <a:lnTo>
                  <a:pt x="25908" y="0"/>
                </a:lnTo>
                <a:lnTo>
                  <a:pt x="22860" y="1523"/>
                </a:lnTo>
                <a:lnTo>
                  <a:pt x="19812" y="3047"/>
                </a:lnTo>
                <a:lnTo>
                  <a:pt x="16764" y="6095"/>
                </a:lnTo>
                <a:lnTo>
                  <a:pt x="15240" y="9143"/>
                </a:lnTo>
                <a:lnTo>
                  <a:pt x="12192" y="10667"/>
                </a:lnTo>
                <a:lnTo>
                  <a:pt x="10668" y="1371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2933699" y="7982711"/>
            <a:ext cx="48767" cy="39624"/>
          </a:xfrm>
          <a:custGeom>
            <a:avLst/>
            <a:gdLst/>
            <a:ahLst/>
            <a:cxnLst/>
            <a:rect l="l" t="t" r="r" b="b"/>
            <a:pathLst>
              <a:path w="48767" h="39624">
                <a:moveTo>
                  <a:pt x="7619" y="13715"/>
                </a:moveTo>
                <a:lnTo>
                  <a:pt x="10667" y="12191"/>
                </a:lnTo>
                <a:lnTo>
                  <a:pt x="13715" y="10667"/>
                </a:lnTo>
                <a:lnTo>
                  <a:pt x="16763" y="9143"/>
                </a:lnTo>
                <a:lnTo>
                  <a:pt x="25907" y="9143"/>
                </a:lnTo>
                <a:lnTo>
                  <a:pt x="30479" y="12191"/>
                </a:lnTo>
                <a:lnTo>
                  <a:pt x="33527" y="15239"/>
                </a:lnTo>
                <a:lnTo>
                  <a:pt x="35051" y="18287"/>
                </a:lnTo>
                <a:lnTo>
                  <a:pt x="36575" y="24383"/>
                </a:lnTo>
                <a:lnTo>
                  <a:pt x="36575" y="30479"/>
                </a:lnTo>
                <a:lnTo>
                  <a:pt x="0" y="30479"/>
                </a:lnTo>
                <a:lnTo>
                  <a:pt x="0" y="39623"/>
                </a:lnTo>
                <a:lnTo>
                  <a:pt x="47243" y="39623"/>
                </a:lnTo>
                <a:lnTo>
                  <a:pt x="48767" y="36575"/>
                </a:lnTo>
                <a:lnTo>
                  <a:pt x="48767" y="22859"/>
                </a:lnTo>
                <a:lnTo>
                  <a:pt x="47243" y="19811"/>
                </a:lnTo>
                <a:lnTo>
                  <a:pt x="47243" y="15239"/>
                </a:lnTo>
                <a:lnTo>
                  <a:pt x="44195" y="12191"/>
                </a:lnTo>
                <a:lnTo>
                  <a:pt x="42671" y="9143"/>
                </a:lnTo>
                <a:lnTo>
                  <a:pt x="39623" y="6095"/>
                </a:lnTo>
                <a:lnTo>
                  <a:pt x="36575" y="4571"/>
                </a:lnTo>
                <a:lnTo>
                  <a:pt x="33527" y="3047"/>
                </a:lnTo>
                <a:lnTo>
                  <a:pt x="28956" y="1523"/>
                </a:lnTo>
                <a:lnTo>
                  <a:pt x="25907" y="0"/>
                </a:lnTo>
                <a:lnTo>
                  <a:pt x="15239" y="0"/>
                </a:lnTo>
                <a:lnTo>
                  <a:pt x="10667" y="1523"/>
                </a:lnTo>
                <a:lnTo>
                  <a:pt x="6095" y="3047"/>
                </a:lnTo>
                <a:lnTo>
                  <a:pt x="3047" y="4571"/>
                </a:lnTo>
                <a:lnTo>
                  <a:pt x="1523" y="22859"/>
                </a:lnTo>
                <a:lnTo>
                  <a:pt x="3047" y="19811"/>
                </a:lnTo>
                <a:lnTo>
                  <a:pt x="6095" y="16763"/>
                </a:lnTo>
                <a:lnTo>
                  <a:pt x="7619" y="1371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2921507" y="7987283"/>
            <a:ext cx="59436" cy="68580"/>
          </a:xfrm>
          <a:custGeom>
            <a:avLst/>
            <a:gdLst/>
            <a:ahLst/>
            <a:cxnLst/>
            <a:rect l="l" t="t" r="r" b="b"/>
            <a:pathLst>
              <a:path w="59436" h="68579">
                <a:moveTo>
                  <a:pt x="59436" y="59435"/>
                </a:moveTo>
                <a:lnTo>
                  <a:pt x="59436" y="56387"/>
                </a:lnTo>
                <a:lnTo>
                  <a:pt x="56387" y="54863"/>
                </a:lnTo>
                <a:lnTo>
                  <a:pt x="53339" y="54863"/>
                </a:lnTo>
                <a:lnTo>
                  <a:pt x="50292" y="56387"/>
                </a:lnTo>
                <a:lnTo>
                  <a:pt x="47243" y="57911"/>
                </a:lnTo>
                <a:lnTo>
                  <a:pt x="42671" y="57911"/>
                </a:lnTo>
                <a:lnTo>
                  <a:pt x="41148" y="59435"/>
                </a:lnTo>
                <a:lnTo>
                  <a:pt x="30480" y="59435"/>
                </a:lnTo>
                <a:lnTo>
                  <a:pt x="27431" y="57911"/>
                </a:lnTo>
                <a:lnTo>
                  <a:pt x="24383" y="57911"/>
                </a:lnTo>
                <a:lnTo>
                  <a:pt x="21336" y="56387"/>
                </a:lnTo>
                <a:lnTo>
                  <a:pt x="18287" y="53339"/>
                </a:lnTo>
                <a:lnTo>
                  <a:pt x="15239" y="50291"/>
                </a:lnTo>
                <a:lnTo>
                  <a:pt x="15239" y="47243"/>
                </a:lnTo>
                <a:lnTo>
                  <a:pt x="13715" y="44195"/>
                </a:lnTo>
                <a:lnTo>
                  <a:pt x="13715" y="42671"/>
                </a:lnTo>
                <a:lnTo>
                  <a:pt x="12192" y="38099"/>
                </a:lnTo>
                <a:lnTo>
                  <a:pt x="12192" y="22859"/>
                </a:lnTo>
                <a:lnTo>
                  <a:pt x="13715" y="19811"/>
                </a:lnTo>
                <a:lnTo>
                  <a:pt x="13715" y="18287"/>
                </a:lnTo>
                <a:lnTo>
                  <a:pt x="15239" y="0"/>
                </a:lnTo>
                <a:lnTo>
                  <a:pt x="12192" y="3047"/>
                </a:lnTo>
                <a:lnTo>
                  <a:pt x="9143" y="6095"/>
                </a:lnTo>
                <a:lnTo>
                  <a:pt x="6095" y="9143"/>
                </a:lnTo>
                <a:lnTo>
                  <a:pt x="3048" y="12191"/>
                </a:lnTo>
                <a:lnTo>
                  <a:pt x="1524" y="16763"/>
                </a:lnTo>
                <a:lnTo>
                  <a:pt x="0" y="21335"/>
                </a:lnTo>
                <a:lnTo>
                  <a:pt x="0" y="44195"/>
                </a:lnTo>
                <a:lnTo>
                  <a:pt x="1524" y="48767"/>
                </a:lnTo>
                <a:lnTo>
                  <a:pt x="3048" y="53339"/>
                </a:lnTo>
                <a:lnTo>
                  <a:pt x="6095" y="56387"/>
                </a:lnTo>
                <a:lnTo>
                  <a:pt x="9143" y="59435"/>
                </a:lnTo>
                <a:lnTo>
                  <a:pt x="10668" y="62483"/>
                </a:lnTo>
                <a:lnTo>
                  <a:pt x="15239" y="65531"/>
                </a:lnTo>
                <a:lnTo>
                  <a:pt x="18287" y="67055"/>
                </a:lnTo>
                <a:lnTo>
                  <a:pt x="22859" y="68579"/>
                </a:lnTo>
                <a:lnTo>
                  <a:pt x="45719" y="68579"/>
                </a:lnTo>
                <a:lnTo>
                  <a:pt x="47243" y="67055"/>
                </a:lnTo>
                <a:lnTo>
                  <a:pt x="50292" y="67055"/>
                </a:lnTo>
                <a:lnTo>
                  <a:pt x="51815" y="65531"/>
                </a:lnTo>
                <a:lnTo>
                  <a:pt x="54863" y="65531"/>
                </a:lnTo>
                <a:lnTo>
                  <a:pt x="57912" y="62483"/>
                </a:lnTo>
                <a:lnTo>
                  <a:pt x="59436" y="5943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2805683" y="7982711"/>
            <a:ext cx="48768" cy="39624"/>
          </a:xfrm>
          <a:custGeom>
            <a:avLst/>
            <a:gdLst/>
            <a:ahLst/>
            <a:cxnLst/>
            <a:rect l="l" t="t" r="r" b="b"/>
            <a:pathLst>
              <a:path w="48768" h="39624">
                <a:moveTo>
                  <a:pt x="7619" y="13715"/>
                </a:moveTo>
                <a:lnTo>
                  <a:pt x="10668" y="12191"/>
                </a:lnTo>
                <a:lnTo>
                  <a:pt x="13716" y="10667"/>
                </a:lnTo>
                <a:lnTo>
                  <a:pt x="16763" y="9143"/>
                </a:lnTo>
                <a:lnTo>
                  <a:pt x="25907" y="9143"/>
                </a:lnTo>
                <a:lnTo>
                  <a:pt x="30480" y="12191"/>
                </a:lnTo>
                <a:lnTo>
                  <a:pt x="33527" y="15239"/>
                </a:lnTo>
                <a:lnTo>
                  <a:pt x="35051" y="18287"/>
                </a:lnTo>
                <a:lnTo>
                  <a:pt x="36575" y="24383"/>
                </a:lnTo>
                <a:lnTo>
                  <a:pt x="36575" y="30479"/>
                </a:lnTo>
                <a:lnTo>
                  <a:pt x="0" y="30479"/>
                </a:lnTo>
                <a:lnTo>
                  <a:pt x="0" y="39623"/>
                </a:lnTo>
                <a:lnTo>
                  <a:pt x="47243" y="39623"/>
                </a:lnTo>
                <a:lnTo>
                  <a:pt x="48768" y="36575"/>
                </a:lnTo>
                <a:lnTo>
                  <a:pt x="48768" y="22859"/>
                </a:lnTo>
                <a:lnTo>
                  <a:pt x="47243" y="19811"/>
                </a:lnTo>
                <a:lnTo>
                  <a:pt x="47243" y="15239"/>
                </a:lnTo>
                <a:lnTo>
                  <a:pt x="44195" y="12191"/>
                </a:lnTo>
                <a:lnTo>
                  <a:pt x="42672" y="9143"/>
                </a:lnTo>
                <a:lnTo>
                  <a:pt x="39624" y="6095"/>
                </a:lnTo>
                <a:lnTo>
                  <a:pt x="36575" y="4571"/>
                </a:lnTo>
                <a:lnTo>
                  <a:pt x="33527" y="3047"/>
                </a:lnTo>
                <a:lnTo>
                  <a:pt x="28956" y="1523"/>
                </a:lnTo>
                <a:lnTo>
                  <a:pt x="25907" y="0"/>
                </a:lnTo>
                <a:lnTo>
                  <a:pt x="15239" y="0"/>
                </a:lnTo>
                <a:lnTo>
                  <a:pt x="10668" y="1523"/>
                </a:lnTo>
                <a:lnTo>
                  <a:pt x="6095" y="3047"/>
                </a:lnTo>
                <a:lnTo>
                  <a:pt x="3048" y="4571"/>
                </a:lnTo>
                <a:lnTo>
                  <a:pt x="1524" y="22859"/>
                </a:lnTo>
                <a:lnTo>
                  <a:pt x="3048" y="19811"/>
                </a:lnTo>
                <a:lnTo>
                  <a:pt x="6095" y="16763"/>
                </a:lnTo>
                <a:lnTo>
                  <a:pt x="7619" y="1371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2865119" y="7965947"/>
            <a:ext cx="44195" cy="89916"/>
          </a:xfrm>
          <a:custGeom>
            <a:avLst/>
            <a:gdLst/>
            <a:ahLst/>
            <a:cxnLst/>
            <a:rect l="l" t="t" r="r" b="b"/>
            <a:pathLst>
              <a:path w="44195" h="89916">
                <a:moveTo>
                  <a:pt x="32003" y="89916"/>
                </a:moveTo>
                <a:lnTo>
                  <a:pt x="36575" y="89916"/>
                </a:lnTo>
                <a:lnTo>
                  <a:pt x="39624" y="88392"/>
                </a:lnTo>
                <a:lnTo>
                  <a:pt x="42671" y="86868"/>
                </a:lnTo>
                <a:lnTo>
                  <a:pt x="44195" y="83820"/>
                </a:lnTo>
                <a:lnTo>
                  <a:pt x="44195" y="80772"/>
                </a:lnTo>
                <a:lnTo>
                  <a:pt x="42671" y="77724"/>
                </a:lnTo>
                <a:lnTo>
                  <a:pt x="39624" y="79248"/>
                </a:lnTo>
                <a:lnTo>
                  <a:pt x="27431" y="79248"/>
                </a:lnTo>
                <a:lnTo>
                  <a:pt x="25907" y="76200"/>
                </a:lnTo>
                <a:lnTo>
                  <a:pt x="24383" y="74676"/>
                </a:lnTo>
                <a:lnTo>
                  <a:pt x="24383" y="28956"/>
                </a:lnTo>
                <a:lnTo>
                  <a:pt x="42671" y="28956"/>
                </a:lnTo>
                <a:lnTo>
                  <a:pt x="44195" y="25908"/>
                </a:lnTo>
                <a:lnTo>
                  <a:pt x="44195" y="19812"/>
                </a:lnTo>
                <a:lnTo>
                  <a:pt x="41147" y="18288"/>
                </a:lnTo>
                <a:lnTo>
                  <a:pt x="24383" y="18288"/>
                </a:lnTo>
                <a:lnTo>
                  <a:pt x="24383" y="1524"/>
                </a:lnTo>
                <a:lnTo>
                  <a:pt x="21336" y="0"/>
                </a:lnTo>
                <a:lnTo>
                  <a:pt x="13715" y="0"/>
                </a:lnTo>
                <a:lnTo>
                  <a:pt x="12191" y="3048"/>
                </a:lnTo>
                <a:lnTo>
                  <a:pt x="12191" y="18288"/>
                </a:lnTo>
                <a:lnTo>
                  <a:pt x="3047" y="18288"/>
                </a:lnTo>
                <a:lnTo>
                  <a:pt x="0" y="19812"/>
                </a:lnTo>
                <a:lnTo>
                  <a:pt x="0" y="25908"/>
                </a:lnTo>
                <a:lnTo>
                  <a:pt x="3047" y="28956"/>
                </a:lnTo>
                <a:lnTo>
                  <a:pt x="12191" y="28956"/>
                </a:lnTo>
                <a:lnTo>
                  <a:pt x="12191" y="74676"/>
                </a:lnTo>
                <a:lnTo>
                  <a:pt x="13715" y="77724"/>
                </a:lnTo>
                <a:lnTo>
                  <a:pt x="13715" y="80772"/>
                </a:lnTo>
                <a:lnTo>
                  <a:pt x="15239" y="82296"/>
                </a:lnTo>
                <a:lnTo>
                  <a:pt x="16763" y="85344"/>
                </a:lnTo>
                <a:lnTo>
                  <a:pt x="19812" y="88392"/>
                </a:lnTo>
                <a:lnTo>
                  <a:pt x="22859" y="88392"/>
                </a:lnTo>
                <a:lnTo>
                  <a:pt x="24383" y="89916"/>
                </a:lnTo>
                <a:lnTo>
                  <a:pt x="32003" y="89916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2793491" y="7987283"/>
            <a:ext cx="59436" cy="68580"/>
          </a:xfrm>
          <a:custGeom>
            <a:avLst/>
            <a:gdLst/>
            <a:ahLst/>
            <a:cxnLst/>
            <a:rect l="l" t="t" r="r" b="b"/>
            <a:pathLst>
              <a:path w="59436" h="68579">
                <a:moveTo>
                  <a:pt x="59436" y="59435"/>
                </a:moveTo>
                <a:lnTo>
                  <a:pt x="59436" y="56387"/>
                </a:lnTo>
                <a:lnTo>
                  <a:pt x="56387" y="54863"/>
                </a:lnTo>
                <a:lnTo>
                  <a:pt x="53340" y="54863"/>
                </a:lnTo>
                <a:lnTo>
                  <a:pt x="50292" y="56387"/>
                </a:lnTo>
                <a:lnTo>
                  <a:pt x="47243" y="57911"/>
                </a:lnTo>
                <a:lnTo>
                  <a:pt x="42672" y="57911"/>
                </a:lnTo>
                <a:lnTo>
                  <a:pt x="41148" y="59435"/>
                </a:lnTo>
                <a:lnTo>
                  <a:pt x="30480" y="59435"/>
                </a:lnTo>
                <a:lnTo>
                  <a:pt x="27431" y="57911"/>
                </a:lnTo>
                <a:lnTo>
                  <a:pt x="24384" y="57911"/>
                </a:lnTo>
                <a:lnTo>
                  <a:pt x="21336" y="56387"/>
                </a:lnTo>
                <a:lnTo>
                  <a:pt x="18287" y="53339"/>
                </a:lnTo>
                <a:lnTo>
                  <a:pt x="15240" y="50291"/>
                </a:lnTo>
                <a:lnTo>
                  <a:pt x="15240" y="47243"/>
                </a:lnTo>
                <a:lnTo>
                  <a:pt x="13716" y="44195"/>
                </a:lnTo>
                <a:lnTo>
                  <a:pt x="13716" y="42671"/>
                </a:lnTo>
                <a:lnTo>
                  <a:pt x="12192" y="38099"/>
                </a:lnTo>
                <a:lnTo>
                  <a:pt x="12192" y="22859"/>
                </a:lnTo>
                <a:lnTo>
                  <a:pt x="13716" y="19811"/>
                </a:lnTo>
                <a:lnTo>
                  <a:pt x="13716" y="18287"/>
                </a:lnTo>
                <a:lnTo>
                  <a:pt x="15240" y="0"/>
                </a:lnTo>
                <a:lnTo>
                  <a:pt x="12192" y="3047"/>
                </a:lnTo>
                <a:lnTo>
                  <a:pt x="9143" y="6095"/>
                </a:lnTo>
                <a:lnTo>
                  <a:pt x="6096" y="9143"/>
                </a:lnTo>
                <a:lnTo>
                  <a:pt x="3048" y="12191"/>
                </a:lnTo>
                <a:lnTo>
                  <a:pt x="1524" y="16763"/>
                </a:lnTo>
                <a:lnTo>
                  <a:pt x="0" y="21335"/>
                </a:lnTo>
                <a:lnTo>
                  <a:pt x="0" y="44195"/>
                </a:lnTo>
                <a:lnTo>
                  <a:pt x="1524" y="48767"/>
                </a:lnTo>
                <a:lnTo>
                  <a:pt x="3048" y="53339"/>
                </a:lnTo>
                <a:lnTo>
                  <a:pt x="6096" y="56387"/>
                </a:lnTo>
                <a:lnTo>
                  <a:pt x="9143" y="59435"/>
                </a:lnTo>
                <a:lnTo>
                  <a:pt x="10668" y="62483"/>
                </a:lnTo>
                <a:lnTo>
                  <a:pt x="15240" y="65531"/>
                </a:lnTo>
                <a:lnTo>
                  <a:pt x="18287" y="67055"/>
                </a:lnTo>
                <a:lnTo>
                  <a:pt x="22860" y="68579"/>
                </a:lnTo>
                <a:lnTo>
                  <a:pt x="45719" y="68579"/>
                </a:lnTo>
                <a:lnTo>
                  <a:pt x="47243" y="67055"/>
                </a:lnTo>
                <a:lnTo>
                  <a:pt x="50292" y="67055"/>
                </a:lnTo>
                <a:lnTo>
                  <a:pt x="51816" y="65531"/>
                </a:lnTo>
                <a:lnTo>
                  <a:pt x="54864" y="65531"/>
                </a:lnTo>
                <a:lnTo>
                  <a:pt x="57912" y="62483"/>
                </a:lnTo>
                <a:lnTo>
                  <a:pt x="59436" y="5943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2714243" y="7952231"/>
            <a:ext cx="62483" cy="103632"/>
          </a:xfrm>
          <a:custGeom>
            <a:avLst/>
            <a:gdLst/>
            <a:ahLst/>
            <a:cxnLst/>
            <a:rect l="l" t="t" r="r" b="b"/>
            <a:pathLst>
              <a:path w="62483" h="103632">
                <a:moveTo>
                  <a:pt x="51815" y="102108"/>
                </a:moveTo>
                <a:lnTo>
                  <a:pt x="54863" y="103632"/>
                </a:lnTo>
                <a:lnTo>
                  <a:pt x="60959" y="103632"/>
                </a:lnTo>
                <a:lnTo>
                  <a:pt x="62483" y="100584"/>
                </a:lnTo>
                <a:lnTo>
                  <a:pt x="62483" y="1524"/>
                </a:lnTo>
                <a:lnTo>
                  <a:pt x="60959" y="0"/>
                </a:lnTo>
                <a:lnTo>
                  <a:pt x="51815" y="0"/>
                </a:lnTo>
                <a:lnTo>
                  <a:pt x="48767" y="1524"/>
                </a:lnTo>
                <a:lnTo>
                  <a:pt x="48767" y="41148"/>
                </a:lnTo>
                <a:lnTo>
                  <a:pt x="45719" y="38100"/>
                </a:lnTo>
                <a:lnTo>
                  <a:pt x="42671" y="35052"/>
                </a:lnTo>
                <a:lnTo>
                  <a:pt x="39623" y="33528"/>
                </a:lnTo>
                <a:lnTo>
                  <a:pt x="36575" y="32004"/>
                </a:lnTo>
                <a:lnTo>
                  <a:pt x="33527" y="30480"/>
                </a:lnTo>
                <a:lnTo>
                  <a:pt x="24383" y="30480"/>
                </a:lnTo>
                <a:lnTo>
                  <a:pt x="19812" y="32004"/>
                </a:lnTo>
                <a:lnTo>
                  <a:pt x="16763" y="33528"/>
                </a:lnTo>
                <a:lnTo>
                  <a:pt x="13715" y="35052"/>
                </a:lnTo>
                <a:lnTo>
                  <a:pt x="10667" y="38100"/>
                </a:lnTo>
                <a:lnTo>
                  <a:pt x="7619" y="41148"/>
                </a:lnTo>
                <a:lnTo>
                  <a:pt x="4571" y="44196"/>
                </a:lnTo>
                <a:lnTo>
                  <a:pt x="3047" y="48768"/>
                </a:lnTo>
                <a:lnTo>
                  <a:pt x="1523" y="53340"/>
                </a:lnTo>
                <a:lnTo>
                  <a:pt x="1523" y="57912"/>
                </a:lnTo>
                <a:lnTo>
                  <a:pt x="0" y="62484"/>
                </a:lnTo>
                <a:lnTo>
                  <a:pt x="0" y="77724"/>
                </a:lnTo>
                <a:lnTo>
                  <a:pt x="1523" y="82296"/>
                </a:lnTo>
                <a:lnTo>
                  <a:pt x="3047" y="86868"/>
                </a:lnTo>
                <a:lnTo>
                  <a:pt x="4571" y="89916"/>
                </a:lnTo>
                <a:lnTo>
                  <a:pt x="6095" y="92964"/>
                </a:lnTo>
                <a:lnTo>
                  <a:pt x="9143" y="97536"/>
                </a:lnTo>
                <a:lnTo>
                  <a:pt x="10667" y="99060"/>
                </a:lnTo>
                <a:lnTo>
                  <a:pt x="15239" y="102108"/>
                </a:lnTo>
                <a:lnTo>
                  <a:pt x="18287" y="103632"/>
                </a:lnTo>
                <a:lnTo>
                  <a:pt x="18287" y="88392"/>
                </a:lnTo>
                <a:lnTo>
                  <a:pt x="16763" y="85344"/>
                </a:lnTo>
                <a:lnTo>
                  <a:pt x="15239" y="82296"/>
                </a:lnTo>
                <a:lnTo>
                  <a:pt x="13715" y="80772"/>
                </a:lnTo>
                <a:lnTo>
                  <a:pt x="13715" y="57912"/>
                </a:lnTo>
                <a:lnTo>
                  <a:pt x="15239" y="54864"/>
                </a:lnTo>
                <a:lnTo>
                  <a:pt x="15239" y="51816"/>
                </a:lnTo>
                <a:lnTo>
                  <a:pt x="16763" y="48768"/>
                </a:lnTo>
                <a:lnTo>
                  <a:pt x="18287" y="47244"/>
                </a:lnTo>
                <a:lnTo>
                  <a:pt x="19812" y="44196"/>
                </a:lnTo>
                <a:lnTo>
                  <a:pt x="22859" y="44196"/>
                </a:lnTo>
                <a:lnTo>
                  <a:pt x="24383" y="42672"/>
                </a:lnTo>
                <a:lnTo>
                  <a:pt x="27431" y="41148"/>
                </a:lnTo>
                <a:lnTo>
                  <a:pt x="33527" y="41148"/>
                </a:lnTo>
                <a:lnTo>
                  <a:pt x="36575" y="42672"/>
                </a:lnTo>
                <a:lnTo>
                  <a:pt x="39623" y="44196"/>
                </a:lnTo>
                <a:lnTo>
                  <a:pt x="42671" y="47244"/>
                </a:lnTo>
                <a:lnTo>
                  <a:pt x="45719" y="50292"/>
                </a:lnTo>
                <a:lnTo>
                  <a:pt x="48767" y="53340"/>
                </a:lnTo>
                <a:lnTo>
                  <a:pt x="48767" y="80772"/>
                </a:lnTo>
                <a:lnTo>
                  <a:pt x="47243" y="83820"/>
                </a:lnTo>
                <a:lnTo>
                  <a:pt x="44195" y="86868"/>
                </a:lnTo>
                <a:lnTo>
                  <a:pt x="41147" y="89916"/>
                </a:lnTo>
                <a:lnTo>
                  <a:pt x="38100" y="91440"/>
                </a:lnTo>
                <a:lnTo>
                  <a:pt x="35051" y="92964"/>
                </a:lnTo>
                <a:lnTo>
                  <a:pt x="32003" y="94488"/>
                </a:lnTo>
                <a:lnTo>
                  <a:pt x="25907" y="94488"/>
                </a:lnTo>
                <a:lnTo>
                  <a:pt x="24383" y="92964"/>
                </a:lnTo>
                <a:lnTo>
                  <a:pt x="27431" y="103632"/>
                </a:lnTo>
                <a:lnTo>
                  <a:pt x="36575" y="103632"/>
                </a:lnTo>
                <a:lnTo>
                  <a:pt x="39623" y="100584"/>
                </a:lnTo>
                <a:lnTo>
                  <a:pt x="44195" y="99060"/>
                </a:lnTo>
                <a:lnTo>
                  <a:pt x="47243" y="96012"/>
                </a:lnTo>
                <a:lnTo>
                  <a:pt x="50291" y="91440"/>
                </a:lnTo>
                <a:lnTo>
                  <a:pt x="50291" y="100584"/>
                </a:lnTo>
                <a:lnTo>
                  <a:pt x="51815" y="102108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2732531" y="8040623"/>
            <a:ext cx="9143" cy="15240"/>
          </a:xfrm>
          <a:custGeom>
            <a:avLst/>
            <a:gdLst/>
            <a:ahLst/>
            <a:cxnLst/>
            <a:rect l="l" t="t" r="r" b="b"/>
            <a:pathLst>
              <a:path w="9143" h="15240">
                <a:moveTo>
                  <a:pt x="4571" y="15240"/>
                </a:moveTo>
                <a:lnTo>
                  <a:pt x="9143" y="15240"/>
                </a:lnTo>
                <a:lnTo>
                  <a:pt x="6095" y="4572"/>
                </a:lnTo>
                <a:lnTo>
                  <a:pt x="3047" y="3048"/>
                </a:lnTo>
                <a:lnTo>
                  <a:pt x="0" y="0"/>
                </a:lnTo>
                <a:lnTo>
                  <a:pt x="0" y="15240"/>
                </a:lnTo>
                <a:lnTo>
                  <a:pt x="4571" y="1524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3069335" y="8020811"/>
            <a:ext cx="12192" cy="10668"/>
          </a:xfrm>
          <a:custGeom>
            <a:avLst/>
            <a:gdLst/>
            <a:ahLst/>
            <a:cxnLst/>
            <a:rect l="l" t="t" r="r" b="b"/>
            <a:pathLst>
              <a:path w="12192" h="10668">
                <a:moveTo>
                  <a:pt x="9143" y="0"/>
                </a:moveTo>
                <a:lnTo>
                  <a:pt x="0" y="0"/>
                </a:lnTo>
                <a:lnTo>
                  <a:pt x="1524" y="9143"/>
                </a:lnTo>
                <a:lnTo>
                  <a:pt x="3048" y="9143"/>
                </a:lnTo>
                <a:lnTo>
                  <a:pt x="6096" y="10667"/>
                </a:lnTo>
                <a:lnTo>
                  <a:pt x="12192" y="10667"/>
                </a:lnTo>
                <a:lnTo>
                  <a:pt x="10668" y="0"/>
                </a:lnTo>
                <a:lnTo>
                  <a:pt x="9143" y="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3047999" y="7982711"/>
            <a:ext cx="64007" cy="99060"/>
          </a:xfrm>
          <a:custGeom>
            <a:avLst/>
            <a:gdLst/>
            <a:ahLst/>
            <a:cxnLst/>
            <a:rect l="l" t="t" r="r" b="b"/>
            <a:pathLst>
              <a:path w="64007" h="99059">
                <a:moveTo>
                  <a:pt x="6095" y="33527"/>
                </a:moveTo>
                <a:lnTo>
                  <a:pt x="6095" y="35051"/>
                </a:lnTo>
                <a:lnTo>
                  <a:pt x="7619" y="38099"/>
                </a:lnTo>
                <a:lnTo>
                  <a:pt x="9143" y="39623"/>
                </a:lnTo>
                <a:lnTo>
                  <a:pt x="6095" y="42671"/>
                </a:lnTo>
                <a:lnTo>
                  <a:pt x="4571" y="45719"/>
                </a:lnTo>
                <a:lnTo>
                  <a:pt x="3047" y="48767"/>
                </a:lnTo>
                <a:lnTo>
                  <a:pt x="3047" y="56387"/>
                </a:lnTo>
                <a:lnTo>
                  <a:pt x="4571" y="59435"/>
                </a:lnTo>
                <a:lnTo>
                  <a:pt x="6095" y="62483"/>
                </a:lnTo>
                <a:lnTo>
                  <a:pt x="7619" y="65531"/>
                </a:lnTo>
                <a:lnTo>
                  <a:pt x="6095" y="68579"/>
                </a:lnTo>
                <a:lnTo>
                  <a:pt x="3047" y="71627"/>
                </a:lnTo>
                <a:lnTo>
                  <a:pt x="1523" y="74675"/>
                </a:lnTo>
                <a:lnTo>
                  <a:pt x="0" y="77723"/>
                </a:lnTo>
                <a:lnTo>
                  <a:pt x="0" y="86867"/>
                </a:lnTo>
                <a:lnTo>
                  <a:pt x="1523" y="88391"/>
                </a:lnTo>
                <a:lnTo>
                  <a:pt x="3047" y="91439"/>
                </a:lnTo>
                <a:lnTo>
                  <a:pt x="4571" y="92963"/>
                </a:lnTo>
                <a:lnTo>
                  <a:pt x="7619" y="94487"/>
                </a:lnTo>
                <a:lnTo>
                  <a:pt x="9143" y="96011"/>
                </a:lnTo>
                <a:lnTo>
                  <a:pt x="12191" y="97535"/>
                </a:lnTo>
                <a:lnTo>
                  <a:pt x="16763" y="97535"/>
                </a:lnTo>
                <a:lnTo>
                  <a:pt x="19811" y="99059"/>
                </a:lnTo>
                <a:lnTo>
                  <a:pt x="41147" y="99059"/>
                </a:lnTo>
                <a:lnTo>
                  <a:pt x="39623" y="88391"/>
                </a:lnTo>
                <a:lnTo>
                  <a:pt x="38100" y="89915"/>
                </a:lnTo>
                <a:lnTo>
                  <a:pt x="19811" y="89915"/>
                </a:lnTo>
                <a:lnTo>
                  <a:pt x="16763" y="88391"/>
                </a:lnTo>
                <a:lnTo>
                  <a:pt x="13715" y="85343"/>
                </a:lnTo>
                <a:lnTo>
                  <a:pt x="12191" y="83819"/>
                </a:lnTo>
                <a:lnTo>
                  <a:pt x="12191" y="76199"/>
                </a:lnTo>
                <a:lnTo>
                  <a:pt x="13715" y="73151"/>
                </a:lnTo>
                <a:lnTo>
                  <a:pt x="13715" y="47243"/>
                </a:lnTo>
                <a:lnTo>
                  <a:pt x="16763" y="44195"/>
                </a:lnTo>
                <a:lnTo>
                  <a:pt x="19811" y="47243"/>
                </a:lnTo>
                <a:lnTo>
                  <a:pt x="22859" y="47243"/>
                </a:lnTo>
                <a:lnTo>
                  <a:pt x="21335" y="38099"/>
                </a:lnTo>
                <a:lnTo>
                  <a:pt x="19811" y="35051"/>
                </a:lnTo>
                <a:lnTo>
                  <a:pt x="16763" y="32003"/>
                </a:lnTo>
                <a:lnTo>
                  <a:pt x="15239" y="28955"/>
                </a:lnTo>
                <a:lnTo>
                  <a:pt x="15239" y="24383"/>
                </a:lnTo>
                <a:lnTo>
                  <a:pt x="16763" y="21335"/>
                </a:lnTo>
                <a:lnTo>
                  <a:pt x="16763" y="18287"/>
                </a:lnTo>
                <a:lnTo>
                  <a:pt x="18287" y="15239"/>
                </a:lnTo>
                <a:lnTo>
                  <a:pt x="21335" y="12191"/>
                </a:lnTo>
                <a:lnTo>
                  <a:pt x="24383" y="10667"/>
                </a:lnTo>
                <a:lnTo>
                  <a:pt x="27431" y="9143"/>
                </a:lnTo>
                <a:lnTo>
                  <a:pt x="35051" y="9143"/>
                </a:lnTo>
                <a:lnTo>
                  <a:pt x="38100" y="10667"/>
                </a:lnTo>
                <a:lnTo>
                  <a:pt x="41147" y="13715"/>
                </a:lnTo>
                <a:lnTo>
                  <a:pt x="42671" y="16763"/>
                </a:lnTo>
                <a:lnTo>
                  <a:pt x="44195" y="19811"/>
                </a:lnTo>
                <a:lnTo>
                  <a:pt x="44195" y="27431"/>
                </a:lnTo>
                <a:lnTo>
                  <a:pt x="42671" y="30479"/>
                </a:lnTo>
                <a:lnTo>
                  <a:pt x="42671" y="32003"/>
                </a:lnTo>
                <a:lnTo>
                  <a:pt x="41147" y="35051"/>
                </a:lnTo>
                <a:lnTo>
                  <a:pt x="38100" y="36575"/>
                </a:lnTo>
                <a:lnTo>
                  <a:pt x="35051" y="38099"/>
                </a:lnTo>
                <a:lnTo>
                  <a:pt x="32003" y="38099"/>
                </a:lnTo>
                <a:lnTo>
                  <a:pt x="33527" y="48767"/>
                </a:lnTo>
                <a:lnTo>
                  <a:pt x="38100" y="47243"/>
                </a:lnTo>
                <a:lnTo>
                  <a:pt x="41147" y="47243"/>
                </a:lnTo>
                <a:lnTo>
                  <a:pt x="44195" y="45719"/>
                </a:lnTo>
                <a:lnTo>
                  <a:pt x="47243" y="44195"/>
                </a:lnTo>
                <a:lnTo>
                  <a:pt x="48767" y="42671"/>
                </a:lnTo>
                <a:lnTo>
                  <a:pt x="51815" y="39623"/>
                </a:lnTo>
                <a:lnTo>
                  <a:pt x="53339" y="38099"/>
                </a:lnTo>
                <a:lnTo>
                  <a:pt x="54863" y="35051"/>
                </a:lnTo>
                <a:lnTo>
                  <a:pt x="54863" y="32003"/>
                </a:lnTo>
                <a:lnTo>
                  <a:pt x="56387" y="27431"/>
                </a:lnTo>
                <a:lnTo>
                  <a:pt x="56387" y="19811"/>
                </a:lnTo>
                <a:lnTo>
                  <a:pt x="54863" y="16763"/>
                </a:lnTo>
                <a:lnTo>
                  <a:pt x="54863" y="15239"/>
                </a:lnTo>
                <a:lnTo>
                  <a:pt x="51815" y="12191"/>
                </a:lnTo>
                <a:lnTo>
                  <a:pt x="60959" y="12191"/>
                </a:lnTo>
                <a:lnTo>
                  <a:pt x="64007" y="9143"/>
                </a:lnTo>
                <a:lnTo>
                  <a:pt x="64007" y="3047"/>
                </a:lnTo>
                <a:lnTo>
                  <a:pt x="60959" y="1523"/>
                </a:lnTo>
                <a:lnTo>
                  <a:pt x="38100" y="1523"/>
                </a:lnTo>
                <a:lnTo>
                  <a:pt x="35051" y="0"/>
                </a:lnTo>
                <a:lnTo>
                  <a:pt x="25907" y="0"/>
                </a:lnTo>
                <a:lnTo>
                  <a:pt x="22859" y="1523"/>
                </a:lnTo>
                <a:lnTo>
                  <a:pt x="19811" y="1523"/>
                </a:lnTo>
                <a:lnTo>
                  <a:pt x="16763" y="3047"/>
                </a:lnTo>
                <a:lnTo>
                  <a:pt x="13715" y="4571"/>
                </a:lnTo>
                <a:lnTo>
                  <a:pt x="10667" y="6095"/>
                </a:lnTo>
                <a:lnTo>
                  <a:pt x="9143" y="9143"/>
                </a:lnTo>
                <a:lnTo>
                  <a:pt x="7619" y="10667"/>
                </a:lnTo>
                <a:lnTo>
                  <a:pt x="6095" y="13715"/>
                </a:lnTo>
                <a:lnTo>
                  <a:pt x="4571" y="16763"/>
                </a:lnTo>
                <a:lnTo>
                  <a:pt x="4571" y="30479"/>
                </a:lnTo>
                <a:lnTo>
                  <a:pt x="6095" y="33527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2552699" y="7987283"/>
            <a:ext cx="18287" cy="67056"/>
          </a:xfrm>
          <a:custGeom>
            <a:avLst/>
            <a:gdLst/>
            <a:ahLst/>
            <a:cxnLst/>
            <a:rect l="l" t="t" r="r" b="b"/>
            <a:pathLst>
              <a:path w="18287" h="67055">
                <a:moveTo>
                  <a:pt x="12191" y="24383"/>
                </a:moveTo>
                <a:lnTo>
                  <a:pt x="13715" y="21335"/>
                </a:lnTo>
                <a:lnTo>
                  <a:pt x="15239" y="0"/>
                </a:lnTo>
                <a:lnTo>
                  <a:pt x="10667" y="3047"/>
                </a:lnTo>
                <a:lnTo>
                  <a:pt x="7619" y="6095"/>
                </a:lnTo>
                <a:lnTo>
                  <a:pt x="6095" y="9143"/>
                </a:lnTo>
                <a:lnTo>
                  <a:pt x="3047" y="13715"/>
                </a:lnTo>
                <a:lnTo>
                  <a:pt x="1523" y="18287"/>
                </a:lnTo>
                <a:lnTo>
                  <a:pt x="0" y="22859"/>
                </a:lnTo>
                <a:lnTo>
                  <a:pt x="0" y="44195"/>
                </a:lnTo>
                <a:lnTo>
                  <a:pt x="1523" y="48767"/>
                </a:lnTo>
                <a:lnTo>
                  <a:pt x="3047" y="53339"/>
                </a:lnTo>
                <a:lnTo>
                  <a:pt x="4571" y="56387"/>
                </a:lnTo>
                <a:lnTo>
                  <a:pt x="7619" y="59435"/>
                </a:lnTo>
                <a:lnTo>
                  <a:pt x="10667" y="62483"/>
                </a:lnTo>
                <a:lnTo>
                  <a:pt x="13715" y="65531"/>
                </a:lnTo>
                <a:lnTo>
                  <a:pt x="18287" y="67055"/>
                </a:lnTo>
                <a:lnTo>
                  <a:pt x="18287" y="53339"/>
                </a:lnTo>
                <a:lnTo>
                  <a:pt x="16763" y="50291"/>
                </a:lnTo>
                <a:lnTo>
                  <a:pt x="15239" y="48767"/>
                </a:lnTo>
                <a:lnTo>
                  <a:pt x="13715" y="45719"/>
                </a:lnTo>
                <a:lnTo>
                  <a:pt x="13715" y="42671"/>
                </a:lnTo>
                <a:lnTo>
                  <a:pt x="12191" y="39623"/>
                </a:lnTo>
                <a:lnTo>
                  <a:pt x="12191" y="24383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2627375" y="7950707"/>
            <a:ext cx="45719" cy="105156"/>
          </a:xfrm>
          <a:custGeom>
            <a:avLst/>
            <a:gdLst/>
            <a:ahLst/>
            <a:cxnLst/>
            <a:rect l="l" t="t" r="r" b="b"/>
            <a:pathLst>
              <a:path w="45719" h="105155">
                <a:moveTo>
                  <a:pt x="12191" y="21335"/>
                </a:moveTo>
                <a:lnTo>
                  <a:pt x="12191" y="33527"/>
                </a:lnTo>
                <a:lnTo>
                  <a:pt x="3047" y="33527"/>
                </a:lnTo>
                <a:lnTo>
                  <a:pt x="0" y="35051"/>
                </a:lnTo>
                <a:lnTo>
                  <a:pt x="0" y="41147"/>
                </a:lnTo>
                <a:lnTo>
                  <a:pt x="3047" y="44195"/>
                </a:lnTo>
                <a:lnTo>
                  <a:pt x="12191" y="44195"/>
                </a:lnTo>
                <a:lnTo>
                  <a:pt x="12191" y="102107"/>
                </a:lnTo>
                <a:lnTo>
                  <a:pt x="13715" y="105155"/>
                </a:lnTo>
                <a:lnTo>
                  <a:pt x="22859" y="105155"/>
                </a:lnTo>
                <a:lnTo>
                  <a:pt x="24383" y="102107"/>
                </a:lnTo>
                <a:lnTo>
                  <a:pt x="24383" y="44195"/>
                </a:lnTo>
                <a:lnTo>
                  <a:pt x="39624" y="44195"/>
                </a:lnTo>
                <a:lnTo>
                  <a:pt x="42671" y="41147"/>
                </a:lnTo>
                <a:lnTo>
                  <a:pt x="42671" y="38099"/>
                </a:lnTo>
                <a:lnTo>
                  <a:pt x="41147" y="36575"/>
                </a:lnTo>
                <a:lnTo>
                  <a:pt x="39624" y="33527"/>
                </a:lnTo>
                <a:lnTo>
                  <a:pt x="24383" y="33527"/>
                </a:lnTo>
                <a:lnTo>
                  <a:pt x="24383" y="18287"/>
                </a:lnTo>
                <a:lnTo>
                  <a:pt x="25907" y="15239"/>
                </a:lnTo>
                <a:lnTo>
                  <a:pt x="27431" y="12191"/>
                </a:lnTo>
                <a:lnTo>
                  <a:pt x="30480" y="10667"/>
                </a:lnTo>
                <a:lnTo>
                  <a:pt x="39624" y="10667"/>
                </a:lnTo>
                <a:lnTo>
                  <a:pt x="42671" y="12191"/>
                </a:lnTo>
                <a:lnTo>
                  <a:pt x="45719" y="12191"/>
                </a:lnTo>
                <a:lnTo>
                  <a:pt x="45719" y="3047"/>
                </a:lnTo>
                <a:lnTo>
                  <a:pt x="42671" y="1523"/>
                </a:lnTo>
                <a:lnTo>
                  <a:pt x="39624" y="0"/>
                </a:lnTo>
                <a:lnTo>
                  <a:pt x="27431" y="0"/>
                </a:lnTo>
                <a:lnTo>
                  <a:pt x="24383" y="1523"/>
                </a:lnTo>
                <a:lnTo>
                  <a:pt x="21335" y="3047"/>
                </a:lnTo>
                <a:lnTo>
                  <a:pt x="18287" y="6095"/>
                </a:lnTo>
                <a:lnTo>
                  <a:pt x="15239" y="9143"/>
                </a:lnTo>
                <a:lnTo>
                  <a:pt x="13715" y="10667"/>
                </a:lnTo>
                <a:lnTo>
                  <a:pt x="13715" y="15239"/>
                </a:lnTo>
                <a:lnTo>
                  <a:pt x="12191" y="18287"/>
                </a:lnTo>
                <a:lnTo>
                  <a:pt x="12191" y="2133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66415" y="7982711"/>
            <a:ext cx="53340" cy="73152"/>
          </a:xfrm>
          <a:custGeom>
            <a:avLst/>
            <a:gdLst/>
            <a:ahLst/>
            <a:cxnLst/>
            <a:rect l="l" t="t" r="r" b="b"/>
            <a:pathLst>
              <a:path w="53340" h="73151">
                <a:moveTo>
                  <a:pt x="24384" y="73151"/>
                </a:moveTo>
                <a:lnTo>
                  <a:pt x="28956" y="73151"/>
                </a:lnTo>
                <a:lnTo>
                  <a:pt x="33528" y="71627"/>
                </a:lnTo>
                <a:lnTo>
                  <a:pt x="38100" y="68579"/>
                </a:lnTo>
                <a:lnTo>
                  <a:pt x="41148" y="67055"/>
                </a:lnTo>
                <a:lnTo>
                  <a:pt x="44195" y="62483"/>
                </a:lnTo>
                <a:lnTo>
                  <a:pt x="47243" y="59435"/>
                </a:lnTo>
                <a:lnTo>
                  <a:pt x="48768" y="56387"/>
                </a:lnTo>
                <a:lnTo>
                  <a:pt x="50292" y="51815"/>
                </a:lnTo>
                <a:lnTo>
                  <a:pt x="51816" y="47243"/>
                </a:lnTo>
                <a:lnTo>
                  <a:pt x="53340" y="41147"/>
                </a:lnTo>
                <a:lnTo>
                  <a:pt x="53340" y="30479"/>
                </a:lnTo>
                <a:lnTo>
                  <a:pt x="51816" y="25907"/>
                </a:lnTo>
                <a:lnTo>
                  <a:pt x="50292" y="21335"/>
                </a:lnTo>
                <a:lnTo>
                  <a:pt x="50292" y="16763"/>
                </a:lnTo>
                <a:lnTo>
                  <a:pt x="47243" y="12191"/>
                </a:lnTo>
                <a:lnTo>
                  <a:pt x="44195" y="9143"/>
                </a:lnTo>
                <a:lnTo>
                  <a:pt x="42672" y="6095"/>
                </a:lnTo>
                <a:lnTo>
                  <a:pt x="38100" y="4571"/>
                </a:lnTo>
                <a:lnTo>
                  <a:pt x="35051" y="3047"/>
                </a:lnTo>
                <a:lnTo>
                  <a:pt x="30480" y="1523"/>
                </a:lnTo>
                <a:lnTo>
                  <a:pt x="25907" y="0"/>
                </a:lnTo>
                <a:lnTo>
                  <a:pt x="15240" y="0"/>
                </a:lnTo>
                <a:lnTo>
                  <a:pt x="9143" y="1523"/>
                </a:lnTo>
                <a:lnTo>
                  <a:pt x="4572" y="3047"/>
                </a:lnTo>
                <a:lnTo>
                  <a:pt x="1524" y="4571"/>
                </a:lnTo>
                <a:lnTo>
                  <a:pt x="0" y="25907"/>
                </a:lnTo>
                <a:lnTo>
                  <a:pt x="1524" y="22859"/>
                </a:lnTo>
                <a:lnTo>
                  <a:pt x="1524" y="19811"/>
                </a:lnTo>
                <a:lnTo>
                  <a:pt x="4572" y="18287"/>
                </a:lnTo>
                <a:lnTo>
                  <a:pt x="6095" y="15239"/>
                </a:lnTo>
                <a:lnTo>
                  <a:pt x="7619" y="13715"/>
                </a:lnTo>
                <a:lnTo>
                  <a:pt x="10668" y="12191"/>
                </a:lnTo>
                <a:lnTo>
                  <a:pt x="12192" y="10667"/>
                </a:lnTo>
                <a:lnTo>
                  <a:pt x="27431" y="10667"/>
                </a:lnTo>
                <a:lnTo>
                  <a:pt x="28956" y="12191"/>
                </a:lnTo>
                <a:lnTo>
                  <a:pt x="32004" y="13715"/>
                </a:lnTo>
                <a:lnTo>
                  <a:pt x="35051" y="15239"/>
                </a:lnTo>
                <a:lnTo>
                  <a:pt x="36575" y="18287"/>
                </a:lnTo>
                <a:lnTo>
                  <a:pt x="38100" y="21335"/>
                </a:lnTo>
                <a:lnTo>
                  <a:pt x="38100" y="22859"/>
                </a:lnTo>
                <a:lnTo>
                  <a:pt x="39624" y="27431"/>
                </a:lnTo>
                <a:lnTo>
                  <a:pt x="39624" y="47243"/>
                </a:lnTo>
                <a:lnTo>
                  <a:pt x="38100" y="50291"/>
                </a:lnTo>
                <a:lnTo>
                  <a:pt x="36575" y="53339"/>
                </a:lnTo>
                <a:lnTo>
                  <a:pt x="35051" y="56387"/>
                </a:lnTo>
                <a:lnTo>
                  <a:pt x="32004" y="59435"/>
                </a:lnTo>
                <a:lnTo>
                  <a:pt x="28956" y="60959"/>
                </a:lnTo>
                <a:lnTo>
                  <a:pt x="25907" y="62483"/>
                </a:lnTo>
                <a:lnTo>
                  <a:pt x="22860" y="64007"/>
                </a:lnTo>
                <a:lnTo>
                  <a:pt x="15240" y="64007"/>
                </a:lnTo>
                <a:lnTo>
                  <a:pt x="12192" y="62483"/>
                </a:lnTo>
                <a:lnTo>
                  <a:pt x="9143" y="60959"/>
                </a:lnTo>
                <a:lnTo>
                  <a:pt x="7619" y="59435"/>
                </a:lnTo>
                <a:lnTo>
                  <a:pt x="4572" y="57911"/>
                </a:lnTo>
                <a:lnTo>
                  <a:pt x="4572" y="71627"/>
                </a:lnTo>
                <a:lnTo>
                  <a:pt x="9143" y="73151"/>
                </a:lnTo>
                <a:lnTo>
                  <a:pt x="24384" y="73151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453639" y="7944611"/>
            <a:ext cx="926591" cy="143256"/>
          </a:xfrm>
          <a:custGeom>
            <a:avLst/>
            <a:gdLst/>
            <a:ahLst/>
            <a:cxnLst/>
            <a:rect l="l" t="t" r="r" b="b"/>
            <a:pathLst>
              <a:path w="926591" h="143255">
                <a:moveTo>
                  <a:pt x="845819" y="105155"/>
                </a:moveTo>
                <a:lnTo>
                  <a:pt x="844295" y="105155"/>
                </a:lnTo>
                <a:lnTo>
                  <a:pt x="845820" y="105460"/>
                </a:lnTo>
                <a:lnTo>
                  <a:pt x="845819" y="105155"/>
                </a:lnTo>
                <a:close/>
              </a:path>
              <a:path w="926591" h="143255">
                <a:moveTo>
                  <a:pt x="16763" y="48767"/>
                </a:moveTo>
                <a:lnTo>
                  <a:pt x="18287" y="45719"/>
                </a:lnTo>
                <a:lnTo>
                  <a:pt x="15544" y="49377"/>
                </a:lnTo>
                <a:lnTo>
                  <a:pt x="16763" y="48767"/>
                </a:lnTo>
                <a:close/>
              </a:path>
              <a:path w="926591" h="143255">
                <a:moveTo>
                  <a:pt x="28956" y="53339"/>
                </a:moveTo>
                <a:lnTo>
                  <a:pt x="25907" y="53339"/>
                </a:lnTo>
                <a:lnTo>
                  <a:pt x="25298" y="54559"/>
                </a:lnTo>
                <a:lnTo>
                  <a:pt x="28956" y="53339"/>
                </a:lnTo>
                <a:close/>
              </a:path>
              <a:path w="926591" h="143255">
                <a:moveTo>
                  <a:pt x="27431" y="96011"/>
                </a:moveTo>
                <a:lnTo>
                  <a:pt x="30480" y="106679"/>
                </a:lnTo>
                <a:lnTo>
                  <a:pt x="30480" y="96011"/>
                </a:lnTo>
                <a:lnTo>
                  <a:pt x="27431" y="96011"/>
                </a:lnTo>
                <a:close/>
              </a:path>
              <a:path w="926591" h="143255">
                <a:moveTo>
                  <a:pt x="21336" y="105155"/>
                </a:moveTo>
                <a:lnTo>
                  <a:pt x="19812" y="96011"/>
                </a:lnTo>
                <a:lnTo>
                  <a:pt x="19812" y="105155"/>
                </a:lnTo>
                <a:lnTo>
                  <a:pt x="21336" y="105155"/>
                </a:lnTo>
                <a:close/>
              </a:path>
              <a:path w="926591" h="143255">
                <a:moveTo>
                  <a:pt x="3048" y="68579"/>
                </a:moveTo>
                <a:lnTo>
                  <a:pt x="1524" y="57911"/>
                </a:lnTo>
                <a:lnTo>
                  <a:pt x="1524" y="64007"/>
                </a:lnTo>
                <a:lnTo>
                  <a:pt x="3048" y="68579"/>
                </a:lnTo>
                <a:close/>
              </a:path>
              <a:path w="926591" h="143255">
                <a:moveTo>
                  <a:pt x="544067" y="112775"/>
                </a:moveTo>
                <a:lnTo>
                  <a:pt x="542543" y="41147"/>
                </a:lnTo>
                <a:lnTo>
                  <a:pt x="542543" y="109727"/>
                </a:lnTo>
                <a:lnTo>
                  <a:pt x="544067" y="112775"/>
                </a:lnTo>
                <a:close/>
              </a:path>
              <a:path w="926591" h="143255">
                <a:moveTo>
                  <a:pt x="560831" y="35051"/>
                </a:moveTo>
                <a:lnTo>
                  <a:pt x="564157" y="38654"/>
                </a:lnTo>
                <a:lnTo>
                  <a:pt x="563879" y="38099"/>
                </a:lnTo>
                <a:lnTo>
                  <a:pt x="560831" y="35051"/>
                </a:lnTo>
                <a:close/>
              </a:path>
              <a:path w="926591" h="143255">
                <a:moveTo>
                  <a:pt x="574547" y="44195"/>
                </a:moveTo>
                <a:lnTo>
                  <a:pt x="571499" y="45719"/>
                </a:lnTo>
                <a:lnTo>
                  <a:pt x="576071" y="44195"/>
                </a:lnTo>
                <a:lnTo>
                  <a:pt x="574547" y="44195"/>
                </a:lnTo>
                <a:close/>
              </a:path>
              <a:path w="926591" h="143255">
                <a:moveTo>
                  <a:pt x="580643" y="33527"/>
                </a:moveTo>
                <a:lnTo>
                  <a:pt x="582167" y="42671"/>
                </a:lnTo>
                <a:lnTo>
                  <a:pt x="583691" y="33527"/>
                </a:lnTo>
                <a:lnTo>
                  <a:pt x="580643" y="33527"/>
                </a:lnTo>
                <a:close/>
              </a:path>
              <a:path w="926591" h="143255">
                <a:moveTo>
                  <a:pt x="774191" y="56387"/>
                </a:moveTo>
                <a:lnTo>
                  <a:pt x="775715" y="54863"/>
                </a:lnTo>
                <a:lnTo>
                  <a:pt x="774191" y="45719"/>
                </a:lnTo>
                <a:lnTo>
                  <a:pt x="774191" y="56387"/>
                </a:lnTo>
                <a:close/>
              </a:path>
              <a:path w="926591" h="143255">
                <a:moveTo>
                  <a:pt x="769619" y="59435"/>
                </a:moveTo>
                <a:lnTo>
                  <a:pt x="766571" y="62483"/>
                </a:lnTo>
                <a:lnTo>
                  <a:pt x="766572" y="63499"/>
                </a:lnTo>
                <a:lnTo>
                  <a:pt x="769619" y="59435"/>
                </a:lnTo>
                <a:close/>
              </a:path>
              <a:path w="926591" h="143255">
                <a:moveTo>
                  <a:pt x="772667" y="44195"/>
                </a:moveTo>
                <a:lnTo>
                  <a:pt x="769619" y="48767"/>
                </a:lnTo>
                <a:lnTo>
                  <a:pt x="772667" y="45719"/>
                </a:lnTo>
                <a:lnTo>
                  <a:pt x="772667" y="44195"/>
                </a:lnTo>
                <a:close/>
              </a:path>
              <a:path w="926591" h="143255">
                <a:moveTo>
                  <a:pt x="803147" y="115823"/>
                </a:moveTo>
                <a:lnTo>
                  <a:pt x="800099" y="108203"/>
                </a:lnTo>
                <a:lnTo>
                  <a:pt x="800099" y="115823"/>
                </a:lnTo>
                <a:lnTo>
                  <a:pt x="803147" y="115823"/>
                </a:lnTo>
                <a:close/>
              </a:path>
              <a:path w="926591" h="143255">
                <a:moveTo>
                  <a:pt x="790955" y="45719"/>
                </a:moveTo>
                <a:lnTo>
                  <a:pt x="787907" y="44195"/>
                </a:lnTo>
                <a:lnTo>
                  <a:pt x="786383" y="44195"/>
                </a:lnTo>
                <a:lnTo>
                  <a:pt x="790955" y="45719"/>
                </a:lnTo>
                <a:close/>
              </a:path>
              <a:path w="926591" h="143255">
                <a:moveTo>
                  <a:pt x="787907" y="62483"/>
                </a:moveTo>
                <a:lnTo>
                  <a:pt x="786383" y="57911"/>
                </a:lnTo>
                <a:lnTo>
                  <a:pt x="785367" y="57403"/>
                </a:lnTo>
                <a:lnTo>
                  <a:pt x="787907" y="62483"/>
                </a:lnTo>
                <a:close/>
              </a:path>
              <a:path w="926591" h="143255">
                <a:moveTo>
                  <a:pt x="890015" y="105155"/>
                </a:moveTo>
                <a:lnTo>
                  <a:pt x="888491" y="96011"/>
                </a:lnTo>
                <a:lnTo>
                  <a:pt x="888491" y="105155"/>
                </a:lnTo>
                <a:lnTo>
                  <a:pt x="890015" y="105155"/>
                </a:lnTo>
                <a:close/>
              </a:path>
              <a:path w="926591" h="143255">
                <a:moveTo>
                  <a:pt x="885443" y="48767"/>
                </a:moveTo>
                <a:lnTo>
                  <a:pt x="886967" y="45719"/>
                </a:lnTo>
                <a:lnTo>
                  <a:pt x="884224" y="49377"/>
                </a:lnTo>
                <a:lnTo>
                  <a:pt x="885443" y="48767"/>
                </a:lnTo>
                <a:close/>
              </a:path>
              <a:path w="926591" h="143255">
                <a:moveTo>
                  <a:pt x="897635" y="53339"/>
                </a:moveTo>
                <a:lnTo>
                  <a:pt x="894587" y="53339"/>
                </a:lnTo>
                <a:lnTo>
                  <a:pt x="893978" y="54559"/>
                </a:lnTo>
                <a:lnTo>
                  <a:pt x="897635" y="53339"/>
                </a:lnTo>
                <a:close/>
              </a:path>
              <a:path w="926591" h="143255">
                <a:moveTo>
                  <a:pt x="871727" y="68579"/>
                </a:moveTo>
                <a:lnTo>
                  <a:pt x="870203" y="57911"/>
                </a:lnTo>
                <a:lnTo>
                  <a:pt x="870203" y="64007"/>
                </a:lnTo>
                <a:lnTo>
                  <a:pt x="871727" y="68579"/>
                </a:lnTo>
                <a:close/>
              </a:path>
              <a:path w="926591" h="143255">
                <a:moveTo>
                  <a:pt x="632459" y="68579"/>
                </a:moveTo>
                <a:lnTo>
                  <a:pt x="632459" y="65531"/>
                </a:lnTo>
                <a:lnTo>
                  <a:pt x="631153" y="69450"/>
                </a:lnTo>
                <a:lnTo>
                  <a:pt x="632459" y="68579"/>
                </a:lnTo>
                <a:close/>
              </a:path>
              <a:path w="926591" h="143255">
                <a:moveTo>
                  <a:pt x="644651" y="65531"/>
                </a:moveTo>
                <a:lnTo>
                  <a:pt x="643127" y="71627"/>
                </a:lnTo>
                <a:lnTo>
                  <a:pt x="644651" y="67055"/>
                </a:lnTo>
                <a:lnTo>
                  <a:pt x="644651" y="65531"/>
                </a:lnTo>
                <a:close/>
              </a:path>
              <a:path w="926591" h="143255">
                <a:moveTo>
                  <a:pt x="641603" y="73151"/>
                </a:moveTo>
                <a:lnTo>
                  <a:pt x="641603" y="88391"/>
                </a:lnTo>
                <a:lnTo>
                  <a:pt x="641603" y="73151"/>
                </a:lnTo>
                <a:close/>
              </a:path>
              <a:path w="926591" h="143255">
                <a:moveTo>
                  <a:pt x="596900" y="77385"/>
                </a:moveTo>
                <a:lnTo>
                  <a:pt x="595883" y="102107"/>
                </a:lnTo>
                <a:lnTo>
                  <a:pt x="600455" y="99059"/>
                </a:lnTo>
                <a:lnTo>
                  <a:pt x="596900" y="77385"/>
                </a:lnTo>
                <a:close/>
              </a:path>
              <a:path w="926591" h="143255">
                <a:moveTo>
                  <a:pt x="598931" y="80771"/>
                </a:moveTo>
                <a:lnTo>
                  <a:pt x="600455" y="99059"/>
                </a:lnTo>
                <a:lnTo>
                  <a:pt x="598931" y="74675"/>
                </a:lnTo>
                <a:lnTo>
                  <a:pt x="598931" y="80771"/>
                </a:lnTo>
                <a:close/>
              </a:path>
              <a:path w="926591" h="143255">
                <a:moveTo>
                  <a:pt x="635507" y="33527"/>
                </a:moveTo>
                <a:lnTo>
                  <a:pt x="652271" y="42671"/>
                </a:lnTo>
                <a:lnTo>
                  <a:pt x="656843" y="33527"/>
                </a:lnTo>
                <a:lnTo>
                  <a:pt x="635507" y="33527"/>
                </a:lnTo>
                <a:close/>
              </a:path>
              <a:path w="926591" h="143255">
                <a:moveTo>
                  <a:pt x="653795" y="44195"/>
                </a:moveTo>
                <a:lnTo>
                  <a:pt x="652271" y="44195"/>
                </a:lnTo>
                <a:lnTo>
                  <a:pt x="653491" y="44805"/>
                </a:lnTo>
                <a:lnTo>
                  <a:pt x="653795" y="44195"/>
                </a:lnTo>
                <a:close/>
              </a:path>
              <a:path w="926591" h="143255">
                <a:moveTo>
                  <a:pt x="603503" y="109727"/>
                </a:moveTo>
                <a:lnTo>
                  <a:pt x="601979" y="112775"/>
                </a:lnTo>
                <a:lnTo>
                  <a:pt x="601979" y="114299"/>
                </a:lnTo>
                <a:lnTo>
                  <a:pt x="603503" y="109727"/>
                </a:lnTo>
                <a:close/>
              </a:path>
              <a:path w="926591" h="143255">
                <a:moveTo>
                  <a:pt x="348995" y="59435"/>
                </a:moveTo>
                <a:lnTo>
                  <a:pt x="347471" y="60959"/>
                </a:lnTo>
                <a:lnTo>
                  <a:pt x="347471" y="62483"/>
                </a:lnTo>
                <a:lnTo>
                  <a:pt x="348995" y="59435"/>
                </a:lnTo>
                <a:close/>
              </a:path>
              <a:path w="926591" h="143255">
                <a:moveTo>
                  <a:pt x="350519" y="56387"/>
                </a:moveTo>
                <a:lnTo>
                  <a:pt x="348995" y="56387"/>
                </a:lnTo>
                <a:lnTo>
                  <a:pt x="348995" y="59435"/>
                </a:lnTo>
                <a:lnTo>
                  <a:pt x="350519" y="56387"/>
                </a:lnTo>
                <a:close/>
              </a:path>
              <a:path w="926591" h="143255">
                <a:moveTo>
                  <a:pt x="353567" y="99059"/>
                </a:moveTo>
                <a:lnTo>
                  <a:pt x="350519" y="96011"/>
                </a:lnTo>
                <a:lnTo>
                  <a:pt x="352043" y="99059"/>
                </a:lnTo>
                <a:lnTo>
                  <a:pt x="353567" y="99059"/>
                </a:lnTo>
                <a:close/>
              </a:path>
              <a:path w="926591" h="143255">
                <a:moveTo>
                  <a:pt x="368807" y="53339"/>
                </a:moveTo>
                <a:lnTo>
                  <a:pt x="367283" y="53339"/>
                </a:lnTo>
                <a:lnTo>
                  <a:pt x="365759" y="54863"/>
                </a:lnTo>
                <a:lnTo>
                  <a:pt x="368807" y="53339"/>
                </a:lnTo>
                <a:close/>
              </a:path>
              <a:path w="926591" h="143255">
                <a:moveTo>
                  <a:pt x="356615" y="102107"/>
                </a:moveTo>
                <a:lnTo>
                  <a:pt x="352043" y="99059"/>
                </a:lnTo>
                <a:lnTo>
                  <a:pt x="355091" y="102107"/>
                </a:lnTo>
                <a:lnTo>
                  <a:pt x="356615" y="102107"/>
                </a:lnTo>
                <a:close/>
              </a:path>
              <a:path w="926591" h="143255">
                <a:moveTo>
                  <a:pt x="393191" y="102107"/>
                </a:moveTo>
                <a:lnTo>
                  <a:pt x="394715" y="102107"/>
                </a:lnTo>
                <a:lnTo>
                  <a:pt x="393191" y="100583"/>
                </a:lnTo>
                <a:lnTo>
                  <a:pt x="393191" y="102107"/>
                </a:lnTo>
                <a:close/>
              </a:path>
              <a:path w="926591" h="143255">
                <a:moveTo>
                  <a:pt x="385571" y="47243"/>
                </a:moveTo>
                <a:lnTo>
                  <a:pt x="384047" y="45719"/>
                </a:lnTo>
                <a:lnTo>
                  <a:pt x="383285" y="45719"/>
                </a:lnTo>
                <a:lnTo>
                  <a:pt x="385571" y="47243"/>
                </a:lnTo>
                <a:close/>
              </a:path>
              <a:path w="926591" h="143255">
                <a:moveTo>
                  <a:pt x="496823" y="53339"/>
                </a:moveTo>
                <a:lnTo>
                  <a:pt x="495299" y="53339"/>
                </a:lnTo>
                <a:lnTo>
                  <a:pt x="493775" y="54863"/>
                </a:lnTo>
                <a:lnTo>
                  <a:pt x="496823" y="53339"/>
                </a:lnTo>
                <a:close/>
              </a:path>
              <a:path w="926591" h="143255">
                <a:moveTo>
                  <a:pt x="521207" y="102107"/>
                </a:moveTo>
                <a:lnTo>
                  <a:pt x="522731" y="102107"/>
                </a:lnTo>
                <a:lnTo>
                  <a:pt x="521207" y="100583"/>
                </a:lnTo>
                <a:lnTo>
                  <a:pt x="521207" y="102107"/>
                </a:lnTo>
                <a:close/>
              </a:path>
              <a:path w="926591" h="143255">
                <a:moveTo>
                  <a:pt x="495299" y="96011"/>
                </a:moveTo>
                <a:lnTo>
                  <a:pt x="498347" y="96011"/>
                </a:lnTo>
                <a:lnTo>
                  <a:pt x="493775" y="94487"/>
                </a:lnTo>
                <a:lnTo>
                  <a:pt x="495299" y="96011"/>
                </a:lnTo>
                <a:close/>
              </a:path>
              <a:path w="926591" h="143255">
                <a:moveTo>
                  <a:pt x="696467" y="53339"/>
                </a:moveTo>
                <a:lnTo>
                  <a:pt x="694943" y="53339"/>
                </a:lnTo>
                <a:lnTo>
                  <a:pt x="693419" y="54863"/>
                </a:lnTo>
                <a:lnTo>
                  <a:pt x="696467" y="53339"/>
                </a:lnTo>
                <a:close/>
              </a:path>
              <a:path w="926591" h="143255">
                <a:moveTo>
                  <a:pt x="720851" y="102107"/>
                </a:moveTo>
                <a:lnTo>
                  <a:pt x="722375" y="102107"/>
                </a:lnTo>
                <a:lnTo>
                  <a:pt x="720851" y="100583"/>
                </a:lnTo>
                <a:lnTo>
                  <a:pt x="720851" y="102107"/>
                </a:lnTo>
                <a:close/>
              </a:path>
              <a:path w="926591" h="143255">
                <a:moveTo>
                  <a:pt x="118871" y="85343"/>
                </a:moveTo>
                <a:lnTo>
                  <a:pt x="117347" y="74675"/>
                </a:lnTo>
                <a:lnTo>
                  <a:pt x="117347" y="83819"/>
                </a:lnTo>
                <a:lnTo>
                  <a:pt x="118871" y="85343"/>
                </a:lnTo>
                <a:close/>
              </a:path>
              <a:path w="926591" h="143255">
                <a:moveTo>
                  <a:pt x="120395" y="62483"/>
                </a:moveTo>
                <a:lnTo>
                  <a:pt x="118871" y="62483"/>
                </a:lnTo>
                <a:lnTo>
                  <a:pt x="117347" y="65531"/>
                </a:lnTo>
                <a:lnTo>
                  <a:pt x="120395" y="62483"/>
                </a:lnTo>
                <a:close/>
              </a:path>
              <a:path w="926591" h="143255">
                <a:moveTo>
                  <a:pt x="121919" y="59435"/>
                </a:moveTo>
                <a:lnTo>
                  <a:pt x="120395" y="59435"/>
                </a:lnTo>
                <a:lnTo>
                  <a:pt x="118871" y="62483"/>
                </a:lnTo>
                <a:lnTo>
                  <a:pt x="121919" y="59435"/>
                </a:lnTo>
                <a:close/>
              </a:path>
              <a:path w="926591" h="143255">
                <a:moveTo>
                  <a:pt x="111251" y="51815"/>
                </a:moveTo>
                <a:lnTo>
                  <a:pt x="108203" y="56387"/>
                </a:lnTo>
                <a:lnTo>
                  <a:pt x="108203" y="57911"/>
                </a:lnTo>
                <a:lnTo>
                  <a:pt x="111251" y="51815"/>
                </a:lnTo>
                <a:close/>
              </a:path>
              <a:path w="926591" h="143255">
                <a:moveTo>
                  <a:pt x="153923" y="97535"/>
                </a:moveTo>
                <a:lnTo>
                  <a:pt x="156971" y="92963"/>
                </a:lnTo>
                <a:lnTo>
                  <a:pt x="152399" y="97535"/>
                </a:lnTo>
                <a:lnTo>
                  <a:pt x="153923" y="97535"/>
                </a:lnTo>
                <a:close/>
              </a:path>
              <a:path w="926591" h="143255">
                <a:moveTo>
                  <a:pt x="141731" y="56387"/>
                </a:moveTo>
                <a:lnTo>
                  <a:pt x="144779" y="45719"/>
                </a:lnTo>
                <a:lnTo>
                  <a:pt x="138683" y="44195"/>
                </a:lnTo>
                <a:lnTo>
                  <a:pt x="141731" y="56387"/>
                </a:lnTo>
                <a:close/>
              </a:path>
              <a:path w="926591" h="143255">
                <a:moveTo>
                  <a:pt x="315467" y="88239"/>
                </a:moveTo>
                <a:lnTo>
                  <a:pt x="307847" y="99059"/>
                </a:lnTo>
                <a:lnTo>
                  <a:pt x="310895" y="96011"/>
                </a:lnTo>
                <a:lnTo>
                  <a:pt x="315467" y="88239"/>
                </a:lnTo>
                <a:close/>
              </a:path>
              <a:path w="926591" h="143255">
                <a:moveTo>
                  <a:pt x="297179" y="103631"/>
                </a:moveTo>
                <a:lnTo>
                  <a:pt x="301751" y="89915"/>
                </a:lnTo>
                <a:lnTo>
                  <a:pt x="295655" y="94487"/>
                </a:lnTo>
                <a:lnTo>
                  <a:pt x="297179" y="103631"/>
                </a:lnTo>
                <a:close/>
              </a:path>
              <a:path w="926591" h="143255">
                <a:moveTo>
                  <a:pt x="278891" y="105155"/>
                </a:moveTo>
                <a:lnTo>
                  <a:pt x="283463" y="106679"/>
                </a:lnTo>
                <a:lnTo>
                  <a:pt x="277367" y="103631"/>
                </a:lnTo>
                <a:lnTo>
                  <a:pt x="278891" y="105155"/>
                </a:lnTo>
                <a:close/>
              </a:path>
              <a:path w="926591" h="143255">
                <a:moveTo>
                  <a:pt x="283463" y="44195"/>
                </a:moveTo>
                <a:lnTo>
                  <a:pt x="289559" y="32003"/>
                </a:lnTo>
                <a:lnTo>
                  <a:pt x="281939" y="33527"/>
                </a:lnTo>
                <a:lnTo>
                  <a:pt x="283463" y="44195"/>
                </a:lnTo>
                <a:close/>
              </a:path>
              <a:path w="926591" h="143255">
                <a:moveTo>
                  <a:pt x="269747" y="91439"/>
                </a:moveTo>
                <a:lnTo>
                  <a:pt x="268223" y="74675"/>
                </a:lnTo>
                <a:lnTo>
                  <a:pt x="268223" y="85343"/>
                </a:lnTo>
                <a:lnTo>
                  <a:pt x="269747" y="91439"/>
                </a:lnTo>
                <a:close/>
              </a:path>
              <a:path w="926591" h="143255">
                <a:moveTo>
                  <a:pt x="288035" y="96011"/>
                </a:moveTo>
                <a:lnTo>
                  <a:pt x="294131" y="105155"/>
                </a:lnTo>
                <a:lnTo>
                  <a:pt x="289559" y="96011"/>
                </a:lnTo>
                <a:lnTo>
                  <a:pt x="288035" y="96011"/>
                </a:lnTo>
                <a:close/>
              </a:path>
              <a:path w="926591" h="143255">
                <a:moveTo>
                  <a:pt x="269747" y="56387"/>
                </a:moveTo>
                <a:lnTo>
                  <a:pt x="268223" y="60959"/>
                </a:lnTo>
                <a:lnTo>
                  <a:pt x="268223" y="62483"/>
                </a:lnTo>
                <a:lnTo>
                  <a:pt x="269747" y="56387"/>
                </a:lnTo>
                <a:close/>
              </a:path>
              <a:path w="926591" h="143255">
                <a:moveTo>
                  <a:pt x="280415" y="88391"/>
                </a:moveTo>
                <a:lnTo>
                  <a:pt x="280415" y="83819"/>
                </a:lnTo>
                <a:lnTo>
                  <a:pt x="278891" y="74675"/>
                </a:lnTo>
                <a:lnTo>
                  <a:pt x="280415" y="88391"/>
                </a:lnTo>
                <a:close/>
              </a:path>
              <a:path w="926591" h="143255">
                <a:moveTo>
                  <a:pt x="605027" y="109727"/>
                </a:moveTo>
                <a:lnTo>
                  <a:pt x="603503" y="111251"/>
                </a:lnTo>
                <a:lnTo>
                  <a:pt x="605027" y="109728"/>
                </a:lnTo>
                <a:close/>
              </a:path>
              <a:path w="926591" h="143255">
                <a:moveTo>
                  <a:pt x="615695" y="132587"/>
                </a:moveTo>
                <a:lnTo>
                  <a:pt x="611123" y="131063"/>
                </a:lnTo>
                <a:lnTo>
                  <a:pt x="609599" y="131063"/>
                </a:lnTo>
                <a:lnTo>
                  <a:pt x="615695" y="132587"/>
                </a:lnTo>
                <a:close/>
              </a:path>
              <a:path w="926591" h="143255">
                <a:moveTo>
                  <a:pt x="641603" y="129539"/>
                </a:moveTo>
                <a:lnTo>
                  <a:pt x="644651" y="129539"/>
                </a:lnTo>
                <a:lnTo>
                  <a:pt x="646175" y="126491"/>
                </a:lnTo>
                <a:lnTo>
                  <a:pt x="641603" y="129539"/>
                </a:lnTo>
                <a:close/>
              </a:path>
              <a:path w="926591" h="143255">
                <a:moveTo>
                  <a:pt x="652271" y="115823"/>
                </a:moveTo>
                <a:lnTo>
                  <a:pt x="656843" y="131063"/>
                </a:lnTo>
                <a:lnTo>
                  <a:pt x="652271" y="114299"/>
                </a:lnTo>
                <a:lnTo>
                  <a:pt x="652271" y="115823"/>
                </a:lnTo>
                <a:close/>
              </a:path>
              <a:path w="926591" h="143255">
                <a:moveTo>
                  <a:pt x="640079" y="131063"/>
                </a:moveTo>
                <a:lnTo>
                  <a:pt x="640079" y="141731"/>
                </a:lnTo>
                <a:lnTo>
                  <a:pt x="647699" y="138683"/>
                </a:lnTo>
                <a:lnTo>
                  <a:pt x="640079" y="131063"/>
                </a:lnTo>
                <a:close/>
              </a:path>
              <a:path w="926591" h="143255">
                <a:moveTo>
                  <a:pt x="641603" y="103631"/>
                </a:moveTo>
                <a:lnTo>
                  <a:pt x="639775" y="115214"/>
                </a:lnTo>
                <a:lnTo>
                  <a:pt x="640079" y="115823"/>
                </a:lnTo>
                <a:lnTo>
                  <a:pt x="640079" y="117347"/>
                </a:lnTo>
                <a:lnTo>
                  <a:pt x="639698" y="115442"/>
                </a:lnTo>
                <a:lnTo>
                  <a:pt x="639775" y="115214"/>
                </a:lnTo>
                <a:lnTo>
                  <a:pt x="641603" y="103631"/>
                </a:lnTo>
                <a:lnTo>
                  <a:pt x="633983" y="102107"/>
                </a:lnTo>
                <a:lnTo>
                  <a:pt x="618743" y="109727"/>
                </a:lnTo>
                <a:lnTo>
                  <a:pt x="614171" y="111251"/>
                </a:lnTo>
                <a:lnTo>
                  <a:pt x="612647" y="102107"/>
                </a:lnTo>
                <a:lnTo>
                  <a:pt x="612647" y="115823"/>
                </a:lnTo>
                <a:lnTo>
                  <a:pt x="614171" y="112775"/>
                </a:lnTo>
                <a:lnTo>
                  <a:pt x="612647" y="114299"/>
                </a:lnTo>
                <a:lnTo>
                  <a:pt x="614171" y="112775"/>
                </a:lnTo>
                <a:lnTo>
                  <a:pt x="616458" y="111251"/>
                </a:lnTo>
                <a:lnTo>
                  <a:pt x="630935" y="111251"/>
                </a:lnTo>
                <a:lnTo>
                  <a:pt x="637031" y="112775"/>
                </a:lnTo>
                <a:lnTo>
                  <a:pt x="638555" y="112775"/>
                </a:lnTo>
                <a:lnTo>
                  <a:pt x="639318" y="115061"/>
                </a:lnTo>
                <a:lnTo>
                  <a:pt x="639572" y="115823"/>
                </a:lnTo>
                <a:lnTo>
                  <a:pt x="638555" y="118871"/>
                </a:lnTo>
                <a:lnTo>
                  <a:pt x="637031" y="118871"/>
                </a:lnTo>
                <a:lnTo>
                  <a:pt x="635507" y="121919"/>
                </a:lnTo>
                <a:lnTo>
                  <a:pt x="633983" y="121919"/>
                </a:lnTo>
                <a:lnTo>
                  <a:pt x="637031" y="131063"/>
                </a:lnTo>
                <a:lnTo>
                  <a:pt x="643127" y="128015"/>
                </a:lnTo>
                <a:lnTo>
                  <a:pt x="640079" y="114299"/>
                </a:lnTo>
                <a:lnTo>
                  <a:pt x="641603" y="103631"/>
                </a:lnTo>
                <a:close/>
              </a:path>
              <a:path w="926591" h="143255">
                <a:moveTo>
                  <a:pt x="601979" y="114299"/>
                </a:moveTo>
                <a:lnTo>
                  <a:pt x="600455" y="118871"/>
                </a:lnTo>
                <a:lnTo>
                  <a:pt x="601979" y="121919"/>
                </a:lnTo>
                <a:lnTo>
                  <a:pt x="603503" y="126491"/>
                </a:lnTo>
                <a:lnTo>
                  <a:pt x="606551" y="128015"/>
                </a:lnTo>
                <a:lnTo>
                  <a:pt x="608584" y="130047"/>
                </a:lnTo>
                <a:lnTo>
                  <a:pt x="612647" y="131063"/>
                </a:lnTo>
                <a:lnTo>
                  <a:pt x="612647" y="102107"/>
                </a:lnTo>
                <a:lnTo>
                  <a:pt x="614171" y="111251"/>
                </a:lnTo>
                <a:lnTo>
                  <a:pt x="618743" y="109727"/>
                </a:lnTo>
                <a:lnTo>
                  <a:pt x="633983" y="102107"/>
                </a:lnTo>
                <a:lnTo>
                  <a:pt x="615695" y="102107"/>
                </a:lnTo>
                <a:lnTo>
                  <a:pt x="612179" y="100935"/>
                </a:lnTo>
                <a:lnTo>
                  <a:pt x="611572" y="101390"/>
                </a:lnTo>
                <a:lnTo>
                  <a:pt x="606551" y="105155"/>
                </a:lnTo>
                <a:lnTo>
                  <a:pt x="605027" y="109727"/>
                </a:lnTo>
                <a:lnTo>
                  <a:pt x="603503" y="111251"/>
                </a:lnTo>
                <a:lnTo>
                  <a:pt x="605027" y="109727"/>
                </a:lnTo>
                <a:lnTo>
                  <a:pt x="603503" y="109727"/>
                </a:lnTo>
                <a:lnTo>
                  <a:pt x="601979" y="114299"/>
                </a:lnTo>
                <a:close/>
              </a:path>
              <a:path w="926591" h="143255">
                <a:moveTo>
                  <a:pt x="618743" y="121919"/>
                </a:moveTo>
                <a:lnTo>
                  <a:pt x="612647" y="120395"/>
                </a:lnTo>
                <a:lnTo>
                  <a:pt x="612647" y="131063"/>
                </a:lnTo>
                <a:lnTo>
                  <a:pt x="608584" y="130047"/>
                </a:lnTo>
                <a:lnTo>
                  <a:pt x="609599" y="131063"/>
                </a:lnTo>
                <a:lnTo>
                  <a:pt x="611123" y="131063"/>
                </a:lnTo>
                <a:lnTo>
                  <a:pt x="615695" y="132587"/>
                </a:lnTo>
                <a:lnTo>
                  <a:pt x="617219" y="131063"/>
                </a:lnTo>
                <a:lnTo>
                  <a:pt x="624839" y="132587"/>
                </a:lnTo>
                <a:lnTo>
                  <a:pt x="630935" y="131063"/>
                </a:lnTo>
                <a:lnTo>
                  <a:pt x="629411" y="121919"/>
                </a:lnTo>
                <a:lnTo>
                  <a:pt x="625348" y="123274"/>
                </a:lnTo>
                <a:lnTo>
                  <a:pt x="626363" y="123443"/>
                </a:lnTo>
                <a:lnTo>
                  <a:pt x="624839" y="123443"/>
                </a:lnTo>
                <a:lnTo>
                  <a:pt x="618743" y="131063"/>
                </a:lnTo>
                <a:lnTo>
                  <a:pt x="617219" y="121919"/>
                </a:lnTo>
                <a:lnTo>
                  <a:pt x="618743" y="121919"/>
                </a:lnTo>
                <a:close/>
              </a:path>
              <a:path w="926591" h="143255">
                <a:moveTo>
                  <a:pt x="624839" y="123443"/>
                </a:moveTo>
                <a:lnTo>
                  <a:pt x="626363" y="123443"/>
                </a:lnTo>
                <a:lnTo>
                  <a:pt x="625348" y="123274"/>
                </a:lnTo>
                <a:lnTo>
                  <a:pt x="617219" y="121919"/>
                </a:lnTo>
                <a:lnTo>
                  <a:pt x="618743" y="131063"/>
                </a:lnTo>
                <a:lnTo>
                  <a:pt x="624839" y="123443"/>
                </a:lnTo>
                <a:close/>
              </a:path>
              <a:path w="926591" h="143255">
                <a:moveTo>
                  <a:pt x="639698" y="115442"/>
                </a:moveTo>
                <a:lnTo>
                  <a:pt x="640079" y="117347"/>
                </a:lnTo>
                <a:lnTo>
                  <a:pt x="640079" y="115823"/>
                </a:lnTo>
                <a:lnTo>
                  <a:pt x="639775" y="115214"/>
                </a:lnTo>
                <a:lnTo>
                  <a:pt x="639698" y="115442"/>
                </a:lnTo>
                <a:close/>
              </a:path>
              <a:path w="926591" h="143255">
                <a:moveTo>
                  <a:pt x="638555" y="114299"/>
                </a:moveTo>
                <a:lnTo>
                  <a:pt x="639318" y="115061"/>
                </a:lnTo>
                <a:lnTo>
                  <a:pt x="638555" y="112775"/>
                </a:lnTo>
                <a:lnTo>
                  <a:pt x="635507" y="112775"/>
                </a:lnTo>
                <a:lnTo>
                  <a:pt x="638555" y="114299"/>
                </a:lnTo>
                <a:close/>
              </a:path>
              <a:path w="926591" h="143255">
                <a:moveTo>
                  <a:pt x="641603" y="103631"/>
                </a:moveTo>
                <a:lnTo>
                  <a:pt x="640079" y="114299"/>
                </a:lnTo>
                <a:lnTo>
                  <a:pt x="643127" y="128015"/>
                </a:lnTo>
                <a:lnTo>
                  <a:pt x="644651" y="126491"/>
                </a:lnTo>
                <a:lnTo>
                  <a:pt x="644651" y="105155"/>
                </a:lnTo>
                <a:lnTo>
                  <a:pt x="643127" y="103631"/>
                </a:lnTo>
                <a:lnTo>
                  <a:pt x="633983" y="102107"/>
                </a:lnTo>
                <a:lnTo>
                  <a:pt x="641603" y="103631"/>
                </a:lnTo>
                <a:close/>
              </a:path>
              <a:path w="926591" h="143255">
                <a:moveTo>
                  <a:pt x="650747" y="117347"/>
                </a:moveTo>
                <a:lnTo>
                  <a:pt x="649223" y="121919"/>
                </a:lnTo>
                <a:lnTo>
                  <a:pt x="650747" y="120395"/>
                </a:lnTo>
                <a:lnTo>
                  <a:pt x="648309" y="124053"/>
                </a:lnTo>
                <a:lnTo>
                  <a:pt x="647395" y="124663"/>
                </a:lnTo>
                <a:lnTo>
                  <a:pt x="646175" y="126491"/>
                </a:lnTo>
                <a:lnTo>
                  <a:pt x="644651" y="129539"/>
                </a:lnTo>
                <a:lnTo>
                  <a:pt x="641603" y="129539"/>
                </a:lnTo>
                <a:lnTo>
                  <a:pt x="646175" y="126491"/>
                </a:lnTo>
                <a:lnTo>
                  <a:pt x="647395" y="124663"/>
                </a:lnTo>
                <a:lnTo>
                  <a:pt x="647699" y="106679"/>
                </a:lnTo>
                <a:lnTo>
                  <a:pt x="649223" y="108203"/>
                </a:lnTo>
                <a:lnTo>
                  <a:pt x="649223" y="94487"/>
                </a:lnTo>
                <a:lnTo>
                  <a:pt x="646175" y="105155"/>
                </a:lnTo>
                <a:lnTo>
                  <a:pt x="644651" y="103631"/>
                </a:lnTo>
                <a:lnTo>
                  <a:pt x="638555" y="102107"/>
                </a:lnTo>
                <a:lnTo>
                  <a:pt x="632459" y="100583"/>
                </a:lnTo>
                <a:lnTo>
                  <a:pt x="612647" y="100583"/>
                </a:lnTo>
                <a:lnTo>
                  <a:pt x="612647" y="88391"/>
                </a:lnTo>
                <a:lnTo>
                  <a:pt x="614171" y="86867"/>
                </a:lnTo>
                <a:lnTo>
                  <a:pt x="615695" y="89915"/>
                </a:lnTo>
                <a:lnTo>
                  <a:pt x="624839" y="91439"/>
                </a:lnTo>
                <a:lnTo>
                  <a:pt x="630935" y="91439"/>
                </a:lnTo>
                <a:lnTo>
                  <a:pt x="624839" y="91439"/>
                </a:lnTo>
                <a:lnTo>
                  <a:pt x="615695" y="89915"/>
                </a:lnTo>
                <a:lnTo>
                  <a:pt x="613518" y="88827"/>
                </a:lnTo>
                <a:lnTo>
                  <a:pt x="612647" y="88391"/>
                </a:lnTo>
                <a:lnTo>
                  <a:pt x="612647" y="91439"/>
                </a:lnTo>
                <a:lnTo>
                  <a:pt x="612952" y="90525"/>
                </a:lnTo>
                <a:lnTo>
                  <a:pt x="614171" y="89915"/>
                </a:lnTo>
                <a:lnTo>
                  <a:pt x="615695" y="91439"/>
                </a:lnTo>
                <a:lnTo>
                  <a:pt x="632459" y="100583"/>
                </a:lnTo>
                <a:lnTo>
                  <a:pt x="632078" y="91154"/>
                </a:lnTo>
                <a:lnTo>
                  <a:pt x="617219" y="89915"/>
                </a:lnTo>
                <a:lnTo>
                  <a:pt x="615695" y="85343"/>
                </a:lnTo>
                <a:lnTo>
                  <a:pt x="608075" y="86867"/>
                </a:lnTo>
                <a:lnTo>
                  <a:pt x="614171" y="86867"/>
                </a:lnTo>
                <a:lnTo>
                  <a:pt x="611123" y="89915"/>
                </a:lnTo>
                <a:lnTo>
                  <a:pt x="612179" y="100935"/>
                </a:lnTo>
                <a:lnTo>
                  <a:pt x="615695" y="102107"/>
                </a:lnTo>
                <a:lnTo>
                  <a:pt x="633983" y="102107"/>
                </a:lnTo>
                <a:lnTo>
                  <a:pt x="643127" y="103631"/>
                </a:lnTo>
                <a:lnTo>
                  <a:pt x="644651" y="105155"/>
                </a:lnTo>
                <a:lnTo>
                  <a:pt x="644651" y="126491"/>
                </a:lnTo>
                <a:lnTo>
                  <a:pt x="643127" y="128015"/>
                </a:lnTo>
                <a:lnTo>
                  <a:pt x="637031" y="131063"/>
                </a:lnTo>
                <a:lnTo>
                  <a:pt x="635507" y="132587"/>
                </a:lnTo>
                <a:lnTo>
                  <a:pt x="632459" y="143255"/>
                </a:lnTo>
                <a:lnTo>
                  <a:pt x="640079" y="141731"/>
                </a:lnTo>
                <a:lnTo>
                  <a:pt x="640079" y="131063"/>
                </a:lnTo>
                <a:lnTo>
                  <a:pt x="638555" y="131063"/>
                </a:lnTo>
                <a:lnTo>
                  <a:pt x="640079" y="131063"/>
                </a:lnTo>
                <a:lnTo>
                  <a:pt x="647699" y="138683"/>
                </a:lnTo>
                <a:lnTo>
                  <a:pt x="647699" y="124967"/>
                </a:lnTo>
                <a:lnTo>
                  <a:pt x="649223" y="123443"/>
                </a:lnTo>
                <a:lnTo>
                  <a:pt x="652271" y="135635"/>
                </a:lnTo>
                <a:lnTo>
                  <a:pt x="652017" y="115062"/>
                </a:lnTo>
                <a:lnTo>
                  <a:pt x="650747" y="118871"/>
                </a:lnTo>
                <a:lnTo>
                  <a:pt x="650747" y="117347"/>
                </a:lnTo>
                <a:close/>
              </a:path>
              <a:path w="926591" h="143255">
                <a:moveTo>
                  <a:pt x="656843" y="100583"/>
                </a:moveTo>
                <a:lnTo>
                  <a:pt x="653795" y="97535"/>
                </a:lnTo>
                <a:lnTo>
                  <a:pt x="649223" y="94487"/>
                </a:lnTo>
                <a:lnTo>
                  <a:pt x="649223" y="106679"/>
                </a:lnTo>
                <a:lnTo>
                  <a:pt x="650747" y="109727"/>
                </a:lnTo>
                <a:lnTo>
                  <a:pt x="650747" y="108203"/>
                </a:lnTo>
                <a:lnTo>
                  <a:pt x="652271" y="112775"/>
                </a:lnTo>
                <a:lnTo>
                  <a:pt x="650747" y="111251"/>
                </a:lnTo>
                <a:lnTo>
                  <a:pt x="652017" y="115062"/>
                </a:lnTo>
                <a:lnTo>
                  <a:pt x="652271" y="135635"/>
                </a:lnTo>
                <a:lnTo>
                  <a:pt x="656843" y="131063"/>
                </a:lnTo>
                <a:lnTo>
                  <a:pt x="652271" y="115823"/>
                </a:lnTo>
                <a:lnTo>
                  <a:pt x="652271" y="114299"/>
                </a:lnTo>
                <a:lnTo>
                  <a:pt x="656843" y="131063"/>
                </a:lnTo>
                <a:lnTo>
                  <a:pt x="659891" y="126491"/>
                </a:lnTo>
                <a:lnTo>
                  <a:pt x="661415" y="120395"/>
                </a:lnTo>
                <a:lnTo>
                  <a:pt x="662939" y="114299"/>
                </a:lnTo>
                <a:lnTo>
                  <a:pt x="662939" y="109727"/>
                </a:lnTo>
                <a:lnTo>
                  <a:pt x="659891" y="105155"/>
                </a:lnTo>
                <a:lnTo>
                  <a:pt x="656843" y="100583"/>
                </a:lnTo>
                <a:close/>
              </a:path>
              <a:path w="926591" h="143255">
                <a:moveTo>
                  <a:pt x="644651" y="92963"/>
                </a:moveTo>
                <a:lnTo>
                  <a:pt x="635507" y="91439"/>
                </a:lnTo>
                <a:lnTo>
                  <a:pt x="632078" y="91154"/>
                </a:lnTo>
                <a:lnTo>
                  <a:pt x="632459" y="100583"/>
                </a:lnTo>
                <a:lnTo>
                  <a:pt x="638555" y="102107"/>
                </a:lnTo>
                <a:lnTo>
                  <a:pt x="644651" y="103631"/>
                </a:lnTo>
                <a:lnTo>
                  <a:pt x="646175" y="105155"/>
                </a:lnTo>
                <a:lnTo>
                  <a:pt x="649223" y="94487"/>
                </a:lnTo>
                <a:lnTo>
                  <a:pt x="644651" y="92963"/>
                </a:lnTo>
                <a:close/>
              </a:path>
              <a:path w="926591" h="143255">
                <a:moveTo>
                  <a:pt x="612648" y="90423"/>
                </a:moveTo>
                <a:lnTo>
                  <a:pt x="612647" y="100583"/>
                </a:lnTo>
                <a:lnTo>
                  <a:pt x="632459" y="100583"/>
                </a:lnTo>
                <a:lnTo>
                  <a:pt x="615695" y="91439"/>
                </a:lnTo>
                <a:lnTo>
                  <a:pt x="614171" y="89915"/>
                </a:lnTo>
                <a:lnTo>
                  <a:pt x="612952" y="90525"/>
                </a:lnTo>
                <a:lnTo>
                  <a:pt x="612647" y="91439"/>
                </a:lnTo>
                <a:lnTo>
                  <a:pt x="612648" y="90423"/>
                </a:lnTo>
                <a:close/>
              </a:path>
              <a:path w="926591" h="143255">
                <a:moveTo>
                  <a:pt x="647699" y="124967"/>
                </a:moveTo>
                <a:lnTo>
                  <a:pt x="647699" y="138683"/>
                </a:lnTo>
                <a:lnTo>
                  <a:pt x="652271" y="135635"/>
                </a:lnTo>
                <a:lnTo>
                  <a:pt x="649223" y="123443"/>
                </a:lnTo>
                <a:lnTo>
                  <a:pt x="647699" y="124967"/>
                </a:lnTo>
                <a:close/>
              </a:path>
              <a:path w="926591" h="143255">
                <a:moveTo>
                  <a:pt x="649223" y="121919"/>
                </a:moveTo>
                <a:lnTo>
                  <a:pt x="650747" y="115823"/>
                </a:lnTo>
                <a:lnTo>
                  <a:pt x="649223" y="108203"/>
                </a:lnTo>
                <a:lnTo>
                  <a:pt x="647699" y="106679"/>
                </a:lnTo>
                <a:lnTo>
                  <a:pt x="647395" y="124663"/>
                </a:lnTo>
                <a:lnTo>
                  <a:pt x="649223" y="121919"/>
                </a:lnTo>
                <a:close/>
              </a:path>
              <a:path w="926591" h="143255">
                <a:moveTo>
                  <a:pt x="624839" y="134111"/>
                </a:moveTo>
                <a:lnTo>
                  <a:pt x="630935" y="134111"/>
                </a:lnTo>
                <a:lnTo>
                  <a:pt x="632459" y="131063"/>
                </a:lnTo>
                <a:lnTo>
                  <a:pt x="632459" y="121919"/>
                </a:lnTo>
                <a:lnTo>
                  <a:pt x="629411" y="121919"/>
                </a:lnTo>
                <a:lnTo>
                  <a:pt x="630935" y="131063"/>
                </a:lnTo>
                <a:lnTo>
                  <a:pt x="624839" y="132587"/>
                </a:lnTo>
                <a:lnTo>
                  <a:pt x="624839" y="134111"/>
                </a:lnTo>
                <a:close/>
              </a:path>
              <a:path w="926591" h="143255">
                <a:moveTo>
                  <a:pt x="598931" y="137159"/>
                </a:moveTo>
                <a:lnTo>
                  <a:pt x="603503" y="140207"/>
                </a:lnTo>
                <a:lnTo>
                  <a:pt x="600455" y="123443"/>
                </a:lnTo>
                <a:lnTo>
                  <a:pt x="600455" y="106679"/>
                </a:lnTo>
                <a:lnTo>
                  <a:pt x="597407" y="105155"/>
                </a:lnTo>
                <a:lnTo>
                  <a:pt x="595615" y="102466"/>
                </a:lnTo>
                <a:lnTo>
                  <a:pt x="591311" y="108203"/>
                </a:lnTo>
                <a:lnTo>
                  <a:pt x="589787" y="112775"/>
                </a:lnTo>
                <a:lnTo>
                  <a:pt x="588263" y="118871"/>
                </a:lnTo>
                <a:lnTo>
                  <a:pt x="589787" y="124967"/>
                </a:lnTo>
                <a:lnTo>
                  <a:pt x="591311" y="129539"/>
                </a:lnTo>
                <a:lnTo>
                  <a:pt x="594359" y="134111"/>
                </a:lnTo>
                <a:lnTo>
                  <a:pt x="598931" y="137159"/>
                </a:lnTo>
                <a:close/>
              </a:path>
              <a:path w="926591" h="143255">
                <a:moveTo>
                  <a:pt x="618743" y="33527"/>
                </a:moveTo>
                <a:lnTo>
                  <a:pt x="612647" y="35051"/>
                </a:lnTo>
                <a:lnTo>
                  <a:pt x="612038" y="46939"/>
                </a:lnTo>
                <a:lnTo>
                  <a:pt x="612647" y="47243"/>
                </a:lnTo>
                <a:lnTo>
                  <a:pt x="609599" y="48767"/>
                </a:lnTo>
                <a:lnTo>
                  <a:pt x="608838" y="75818"/>
                </a:lnTo>
                <a:lnTo>
                  <a:pt x="608729" y="75982"/>
                </a:lnTo>
                <a:lnTo>
                  <a:pt x="605027" y="70103"/>
                </a:lnTo>
                <a:lnTo>
                  <a:pt x="603721" y="63137"/>
                </a:lnTo>
                <a:lnTo>
                  <a:pt x="605027" y="57911"/>
                </a:lnTo>
                <a:lnTo>
                  <a:pt x="605027" y="62483"/>
                </a:lnTo>
                <a:lnTo>
                  <a:pt x="606551" y="70103"/>
                </a:lnTo>
                <a:lnTo>
                  <a:pt x="605027" y="54863"/>
                </a:lnTo>
                <a:lnTo>
                  <a:pt x="606551" y="36575"/>
                </a:lnTo>
                <a:lnTo>
                  <a:pt x="601979" y="41147"/>
                </a:lnTo>
                <a:lnTo>
                  <a:pt x="603503" y="62483"/>
                </a:lnTo>
                <a:lnTo>
                  <a:pt x="603503" y="83819"/>
                </a:lnTo>
                <a:lnTo>
                  <a:pt x="609599" y="77723"/>
                </a:lnTo>
                <a:lnTo>
                  <a:pt x="615695" y="80771"/>
                </a:lnTo>
                <a:lnTo>
                  <a:pt x="609599" y="74675"/>
                </a:lnTo>
                <a:lnTo>
                  <a:pt x="615695" y="79247"/>
                </a:lnTo>
                <a:lnTo>
                  <a:pt x="615695" y="65531"/>
                </a:lnTo>
                <a:lnTo>
                  <a:pt x="616915" y="67360"/>
                </a:lnTo>
                <a:lnTo>
                  <a:pt x="615695" y="64007"/>
                </a:lnTo>
                <a:lnTo>
                  <a:pt x="615695" y="44195"/>
                </a:lnTo>
                <a:lnTo>
                  <a:pt x="618743" y="33527"/>
                </a:lnTo>
                <a:close/>
              </a:path>
              <a:path w="926591" h="143255">
                <a:moveTo>
                  <a:pt x="601979" y="89915"/>
                </a:moveTo>
                <a:lnTo>
                  <a:pt x="601979" y="91439"/>
                </a:lnTo>
                <a:lnTo>
                  <a:pt x="602284" y="92049"/>
                </a:lnTo>
                <a:lnTo>
                  <a:pt x="602488" y="91439"/>
                </a:lnTo>
                <a:lnTo>
                  <a:pt x="603503" y="88391"/>
                </a:lnTo>
                <a:lnTo>
                  <a:pt x="603503" y="85343"/>
                </a:lnTo>
                <a:lnTo>
                  <a:pt x="601979" y="89915"/>
                </a:lnTo>
                <a:close/>
              </a:path>
              <a:path w="926591" h="143255">
                <a:moveTo>
                  <a:pt x="606551" y="105155"/>
                </a:moveTo>
                <a:lnTo>
                  <a:pt x="611572" y="101390"/>
                </a:lnTo>
                <a:lnTo>
                  <a:pt x="606551" y="99059"/>
                </a:lnTo>
                <a:lnTo>
                  <a:pt x="605332" y="97231"/>
                </a:lnTo>
                <a:lnTo>
                  <a:pt x="605027" y="97535"/>
                </a:lnTo>
                <a:lnTo>
                  <a:pt x="603503" y="96011"/>
                </a:lnTo>
                <a:lnTo>
                  <a:pt x="603503" y="109727"/>
                </a:lnTo>
                <a:lnTo>
                  <a:pt x="605027" y="109727"/>
                </a:lnTo>
                <a:lnTo>
                  <a:pt x="606551" y="105155"/>
                </a:lnTo>
                <a:close/>
              </a:path>
              <a:path w="926591" h="143255">
                <a:moveTo>
                  <a:pt x="604646" y="96773"/>
                </a:moveTo>
                <a:lnTo>
                  <a:pt x="603503" y="94487"/>
                </a:lnTo>
                <a:lnTo>
                  <a:pt x="603503" y="96011"/>
                </a:lnTo>
                <a:lnTo>
                  <a:pt x="605027" y="97535"/>
                </a:lnTo>
                <a:lnTo>
                  <a:pt x="605332" y="97231"/>
                </a:lnTo>
                <a:lnTo>
                  <a:pt x="604646" y="96773"/>
                </a:lnTo>
                <a:close/>
              </a:path>
              <a:path w="926591" h="143255">
                <a:moveTo>
                  <a:pt x="605027" y="70103"/>
                </a:moveTo>
                <a:lnTo>
                  <a:pt x="608729" y="75982"/>
                </a:lnTo>
                <a:lnTo>
                  <a:pt x="605027" y="68579"/>
                </a:lnTo>
                <a:lnTo>
                  <a:pt x="605027" y="67055"/>
                </a:lnTo>
                <a:lnTo>
                  <a:pt x="603721" y="63137"/>
                </a:lnTo>
                <a:lnTo>
                  <a:pt x="605027" y="70103"/>
                </a:lnTo>
                <a:close/>
              </a:path>
              <a:path w="926591" h="143255">
                <a:moveTo>
                  <a:pt x="297179" y="56387"/>
                </a:moveTo>
                <a:lnTo>
                  <a:pt x="295655" y="54863"/>
                </a:lnTo>
                <a:lnTo>
                  <a:pt x="294131" y="44195"/>
                </a:lnTo>
                <a:lnTo>
                  <a:pt x="298703" y="45719"/>
                </a:lnTo>
                <a:lnTo>
                  <a:pt x="297179" y="44195"/>
                </a:lnTo>
                <a:lnTo>
                  <a:pt x="291083" y="42671"/>
                </a:lnTo>
                <a:lnTo>
                  <a:pt x="284987" y="44195"/>
                </a:lnTo>
                <a:lnTo>
                  <a:pt x="280415" y="45719"/>
                </a:lnTo>
                <a:lnTo>
                  <a:pt x="280415" y="65531"/>
                </a:lnTo>
                <a:lnTo>
                  <a:pt x="280415" y="62483"/>
                </a:lnTo>
                <a:lnTo>
                  <a:pt x="281939" y="59435"/>
                </a:lnTo>
                <a:lnTo>
                  <a:pt x="283463" y="57911"/>
                </a:lnTo>
                <a:lnTo>
                  <a:pt x="281939" y="59435"/>
                </a:lnTo>
                <a:lnTo>
                  <a:pt x="281939" y="60959"/>
                </a:lnTo>
                <a:lnTo>
                  <a:pt x="284987" y="56387"/>
                </a:lnTo>
                <a:lnTo>
                  <a:pt x="288035" y="54863"/>
                </a:lnTo>
                <a:lnTo>
                  <a:pt x="286511" y="54863"/>
                </a:lnTo>
                <a:lnTo>
                  <a:pt x="289559" y="44195"/>
                </a:lnTo>
                <a:lnTo>
                  <a:pt x="291083" y="44195"/>
                </a:lnTo>
                <a:lnTo>
                  <a:pt x="292607" y="54863"/>
                </a:lnTo>
                <a:lnTo>
                  <a:pt x="297179" y="56387"/>
                </a:lnTo>
                <a:close/>
              </a:path>
              <a:path w="926591" h="143255">
                <a:moveTo>
                  <a:pt x="297179" y="45719"/>
                </a:moveTo>
                <a:lnTo>
                  <a:pt x="298703" y="45719"/>
                </a:lnTo>
                <a:lnTo>
                  <a:pt x="294131" y="44195"/>
                </a:lnTo>
                <a:lnTo>
                  <a:pt x="295655" y="54863"/>
                </a:lnTo>
                <a:lnTo>
                  <a:pt x="297179" y="56387"/>
                </a:lnTo>
                <a:lnTo>
                  <a:pt x="297179" y="45719"/>
                </a:lnTo>
                <a:close/>
              </a:path>
              <a:path w="926591" h="143255">
                <a:moveTo>
                  <a:pt x="288035" y="54863"/>
                </a:moveTo>
                <a:lnTo>
                  <a:pt x="292607" y="54863"/>
                </a:lnTo>
                <a:lnTo>
                  <a:pt x="291083" y="44195"/>
                </a:lnTo>
                <a:lnTo>
                  <a:pt x="289559" y="44195"/>
                </a:lnTo>
                <a:lnTo>
                  <a:pt x="286511" y="54863"/>
                </a:lnTo>
                <a:lnTo>
                  <a:pt x="288035" y="54863"/>
                </a:lnTo>
                <a:close/>
              </a:path>
              <a:path w="926591" h="143255">
                <a:moveTo>
                  <a:pt x="304799" y="4571"/>
                </a:moveTo>
                <a:lnTo>
                  <a:pt x="304800" y="48386"/>
                </a:lnTo>
                <a:lnTo>
                  <a:pt x="303275" y="47243"/>
                </a:lnTo>
                <a:lnTo>
                  <a:pt x="301751" y="48767"/>
                </a:lnTo>
                <a:lnTo>
                  <a:pt x="304800" y="63499"/>
                </a:lnTo>
                <a:lnTo>
                  <a:pt x="306323" y="85343"/>
                </a:lnTo>
                <a:lnTo>
                  <a:pt x="304799" y="88391"/>
                </a:lnTo>
                <a:lnTo>
                  <a:pt x="303275" y="88391"/>
                </a:lnTo>
                <a:lnTo>
                  <a:pt x="300227" y="89915"/>
                </a:lnTo>
                <a:lnTo>
                  <a:pt x="301751" y="89915"/>
                </a:lnTo>
                <a:lnTo>
                  <a:pt x="297179" y="103631"/>
                </a:lnTo>
                <a:lnTo>
                  <a:pt x="301751" y="100583"/>
                </a:lnTo>
                <a:lnTo>
                  <a:pt x="297179" y="103631"/>
                </a:lnTo>
                <a:lnTo>
                  <a:pt x="295655" y="94487"/>
                </a:lnTo>
                <a:lnTo>
                  <a:pt x="297179" y="92963"/>
                </a:lnTo>
                <a:lnTo>
                  <a:pt x="292607" y="96011"/>
                </a:lnTo>
                <a:lnTo>
                  <a:pt x="291083" y="96011"/>
                </a:lnTo>
                <a:lnTo>
                  <a:pt x="292607" y="96011"/>
                </a:lnTo>
                <a:lnTo>
                  <a:pt x="294131" y="94487"/>
                </a:lnTo>
                <a:lnTo>
                  <a:pt x="289559" y="96011"/>
                </a:lnTo>
                <a:lnTo>
                  <a:pt x="294131" y="105155"/>
                </a:lnTo>
                <a:lnTo>
                  <a:pt x="298703" y="103631"/>
                </a:lnTo>
                <a:lnTo>
                  <a:pt x="303275" y="103631"/>
                </a:lnTo>
                <a:lnTo>
                  <a:pt x="306323" y="109727"/>
                </a:lnTo>
                <a:lnTo>
                  <a:pt x="303275" y="103631"/>
                </a:lnTo>
                <a:lnTo>
                  <a:pt x="297179" y="106679"/>
                </a:lnTo>
                <a:lnTo>
                  <a:pt x="292607" y="106679"/>
                </a:lnTo>
                <a:lnTo>
                  <a:pt x="294131" y="105155"/>
                </a:lnTo>
                <a:lnTo>
                  <a:pt x="288035" y="96011"/>
                </a:lnTo>
                <a:lnTo>
                  <a:pt x="284987" y="94487"/>
                </a:lnTo>
                <a:lnTo>
                  <a:pt x="286511" y="94487"/>
                </a:lnTo>
                <a:lnTo>
                  <a:pt x="283463" y="92963"/>
                </a:lnTo>
                <a:lnTo>
                  <a:pt x="281939" y="89915"/>
                </a:lnTo>
                <a:lnTo>
                  <a:pt x="281939" y="91439"/>
                </a:lnTo>
                <a:lnTo>
                  <a:pt x="280415" y="86867"/>
                </a:lnTo>
                <a:lnTo>
                  <a:pt x="280415" y="83819"/>
                </a:lnTo>
                <a:lnTo>
                  <a:pt x="280415" y="88391"/>
                </a:lnTo>
                <a:lnTo>
                  <a:pt x="278891" y="74675"/>
                </a:lnTo>
                <a:lnTo>
                  <a:pt x="280415" y="65531"/>
                </a:lnTo>
                <a:lnTo>
                  <a:pt x="280415" y="45719"/>
                </a:lnTo>
                <a:lnTo>
                  <a:pt x="275843" y="50291"/>
                </a:lnTo>
                <a:lnTo>
                  <a:pt x="272795" y="54863"/>
                </a:lnTo>
                <a:lnTo>
                  <a:pt x="271271" y="59435"/>
                </a:lnTo>
                <a:lnTo>
                  <a:pt x="269747" y="64007"/>
                </a:lnTo>
                <a:lnTo>
                  <a:pt x="268223" y="74675"/>
                </a:lnTo>
                <a:lnTo>
                  <a:pt x="269747" y="91439"/>
                </a:lnTo>
                <a:lnTo>
                  <a:pt x="272795" y="96011"/>
                </a:lnTo>
                <a:lnTo>
                  <a:pt x="274319" y="100583"/>
                </a:lnTo>
                <a:lnTo>
                  <a:pt x="278891" y="103631"/>
                </a:lnTo>
                <a:lnTo>
                  <a:pt x="281939" y="105155"/>
                </a:lnTo>
                <a:lnTo>
                  <a:pt x="284987" y="106679"/>
                </a:lnTo>
                <a:lnTo>
                  <a:pt x="288035" y="106679"/>
                </a:lnTo>
                <a:lnTo>
                  <a:pt x="286511" y="96011"/>
                </a:lnTo>
                <a:lnTo>
                  <a:pt x="288035" y="106679"/>
                </a:lnTo>
                <a:lnTo>
                  <a:pt x="289559" y="106679"/>
                </a:lnTo>
                <a:lnTo>
                  <a:pt x="295655" y="115823"/>
                </a:lnTo>
                <a:lnTo>
                  <a:pt x="303275" y="114299"/>
                </a:lnTo>
                <a:lnTo>
                  <a:pt x="307155" y="111390"/>
                </a:lnTo>
                <a:lnTo>
                  <a:pt x="306324" y="100583"/>
                </a:lnTo>
                <a:lnTo>
                  <a:pt x="303275" y="100583"/>
                </a:lnTo>
                <a:lnTo>
                  <a:pt x="315467" y="88239"/>
                </a:lnTo>
                <a:lnTo>
                  <a:pt x="306323" y="65531"/>
                </a:lnTo>
                <a:lnTo>
                  <a:pt x="304799" y="60959"/>
                </a:lnTo>
                <a:lnTo>
                  <a:pt x="315467" y="60959"/>
                </a:lnTo>
                <a:lnTo>
                  <a:pt x="304799" y="48767"/>
                </a:lnTo>
                <a:lnTo>
                  <a:pt x="305104" y="48615"/>
                </a:lnTo>
                <a:lnTo>
                  <a:pt x="309371" y="39623"/>
                </a:lnTo>
                <a:lnTo>
                  <a:pt x="309371" y="3047"/>
                </a:lnTo>
                <a:lnTo>
                  <a:pt x="304799" y="4571"/>
                </a:lnTo>
                <a:close/>
              </a:path>
              <a:path w="926591" h="143255">
                <a:moveTo>
                  <a:pt x="304799" y="86868"/>
                </a:moveTo>
                <a:lnTo>
                  <a:pt x="303275" y="88391"/>
                </a:lnTo>
                <a:lnTo>
                  <a:pt x="304799" y="88391"/>
                </a:lnTo>
                <a:lnTo>
                  <a:pt x="306323" y="85343"/>
                </a:lnTo>
                <a:lnTo>
                  <a:pt x="304800" y="63499"/>
                </a:lnTo>
                <a:lnTo>
                  <a:pt x="304799" y="86868"/>
                </a:lnTo>
                <a:close/>
              </a:path>
              <a:path w="926591" h="143255">
                <a:moveTo>
                  <a:pt x="320039" y="1523"/>
                </a:moveTo>
                <a:lnTo>
                  <a:pt x="316991" y="1523"/>
                </a:lnTo>
                <a:lnTo>
                  <a:pt x="316991" y="9143"/>
                </a:lnTo>
                <a:lnTo>
                  <a:pt x="316991" y="1523"/>
                </a:lnTo>
                <a:lnTo>
                  <a:pt x="315467" y="9143"/>
                </a:lnTo>
                <a:lnTo>
                  <a:pt x="314452" y="12191"/>
                </a:lnTo>
                <a:lnTo>
                  <a:pt x="313943" y="13715"/>
                </a:lnTo>
                <a:lnTo>
                  <a:pt x="313943" y="12191"/>
                </a:lnTo>
                <a:lnTo>
                  <a:pt x="316991" y="1523"/>
                </a:lnTo>
                <a:lnTo>
                  <a:pt x="312419" y="1523"/>
                </a:lnTo>
                <a:lnTo>
                  <a:pt x="309371" y="3047"/>
                </a:lnTo>
                <a:lnTo>
                  <a:pt x="313943" y="44195"/>
                </a:lnTo>
                <a:lnTo>
                  <a:pt x="309371" y="51815"/>
                </a:lnTo>
                <a:lnTo>
                  <a:pt x="315467" y="59435"/>
                </a:lnTo>
                <a:lnTo>
                  <a:pt x="315468" y="12191"/>
                </a:lnTo>
                <a:lnTo>
                  <a:pt x="316991" y="12191"/>
                </a:lnTo>
                <a:lnTo>
                  <a:pt x="316991" y="10667"/>
                </a:lnTo>
                <a:lnTo>
                  <a:pt x="317753" y="12191"/>
                </a:lnTo>
                <a:lnTo>
                  <a:pt x="320039" y="1523"/>
                </a:lnTo>
                <a:close/>
              </a:path>
              <a:path w="926591" h="143255">
                <a:moveTo>
                  <a:pt x="309371" y="3047"/>
                </a:moveTo>
                <a:lnTo>
                  <a:pt x="309371" y="39623"/>
                </a:lnTo>
                <a:lnTo>
                  <a:pt x="305104" y="48615"/>
                </a:lnTo>
                <a:lnTo>
                  <a:pt x="304799" y="48767"/>
                </a:lnTo>
                <a:lnTo>
                  <a:pt x="315467" y="60959"/>
                </a:lnTo>
                <a:lnTo>
                  <a:pt x="315467" y="59435"/>
                </a:lnTo>
                <a:lnTo>
                  <a:pt x="309371" y="51815"/>
                </a:lnTo>
                <a:lnTo>
                  <a:pt x="313943" y="44195"/>
                </a:lnTo>
                <a:lnTo>
                  <a:pt x="309371" y="3047"/>
                </a:lnTo>
                <a:close/>
              </a:path>
              <a:path w="926591" h="143255">
                <a:moveTo>
                  <a:pt x="316991" y="10667"/>
                </a:moveTo>
                <a:lnTo>
                  <a:pt x="316991" y="86867"/>
                </a:lnTo>
                <a:lnTo>
                  <a:pt x="315467" y="88239"/>
                </a:lnTo>
                <a:lnTo>
                  <a:pt x="310895" y="96011"/>
                </a:lnTo>
                <a:lnTo>
                  <a:pt x="307847" y="99059"/>
                </a:lnTo>
                <a:lnTo>
                  <a:pt x="315467" y="88239"/>
                </a:lnTo>
                <a:lnTo>
                  <a:pt x="303275" y="100583"/>
                </a:lnTo>
                <a:lnTo>
                  <a:pt x="306323" y="99059"/>
                </a:lnTo>
                <a:lnTo>
                  <a:pt x="307340" y="99567"/>
                </a:lnTo>
                <a:lnTo>
                  <a:pt x="315467" y="103631"/>
                </a:lnTo>
                <a:lnTo>
                  <a:pt x="315467" y="89915"/>
                </a:lnTo>
                <a:lnTo>
                  <a:pt x="316991" y="105155"/>
                </a:lnTo>
                <a:lnTo>
                  <a:pt x="320039" y="105155"/>
                </a:lnTo>
                <a:lnTo>
                  <a:pt x="320039" y="1523"/>
                </a:lnTo>
                <a:lnTo>
                  <a:pt x="317753" y="12191"/>
                </a:lnTo>
                <a:lnTo>
                  <a:pt x="318515" y="12191"/>
                </a:lnTo>
                <a:lnTo>
                  <a:pt x="318515" y="13715"/>
                </a:lnTo>
                <a:lnTo>
                  <a:pt x="317753" y="12191"/>
                </a:lnTo>
                <a:lnTo>
                  <a:pt x="316991" y="10667"/>
                </a:lnTo>
                <a:close/>
              </a:path>
              <a:path w="926591" h="143255">
                <a:moveTo>
                  <a:pt x="316991" y="115823"/>
                </a:moveTo>
                <a:lnTo>
                  <a:pt x="320039" y="115823"/>
                </a:lnTo>
                <a:lnTo>
                  <a:pt x="316991" y="108203"/>
                </a:lnTo>
                <a:lnTo>
                  <a:pt x="315467" y="105155"/>
                </a:lnTo>
                <a:lnTo>
                  <a:pt x="313943" y="115823"/>
                </a:lnTo>
                <a:lnTo>
                  <a:pt x="316991" y="115823"/>
                </a:lnTo>
                <a:close/>
              </a:path>
              <a:path w="926591" h="143255">
                <a:moveTo>
                  <a:pt x="316991" y="1523"/>
                </a:moveTo>
                <a:lnTo>
                  <a:pt x="313943" y="12191"/>
                </a:lnTo>
                <a:lnTo>
                  <a:pt x="314452" y="12191"/>
                </a:lnTo>
                <a:lnTo>
                  <a:pt x="315467" y="9143"/>
                </a:lnTo>
                <a:lnTo>
                  <a:pt x="316991" y="1523"/>
                </a:lnTo>
                <a:close/>
              </a:path>
              <a:path w="926591" h="143255">
                <a:moveTo>
                  <a:pt x="315467" y="60959"/>
                </a:moveTo>
                <a:lnTo>
                  <a:pt x="304799" y="60959"/>
                </a:lnTo>
                <a:lnTo>
                  <a:pt x="306323" y="65531"/>
                </a:lnTo>
                <a:lnTo>
                  <a:pt x="315467" y="88239"/>
                </a:lnTo>
                <a:lnTo>
                  <a:pt x="315467" y="60959"/>
                </a:lnTo>
                <a:close/>
              </a:path>
              <a:path w="926591" h="143255">
                <a:moveTo>
                  <a:pt x="298703" y="103631"/>
                </a:moveTo>
                <a:lnTo>
                  <a:pt x="294131" y="105155"/>
                </a:lnTo>
                <a:lnTo>
                  <a:pt x="292607" y="106679"/>
                </a:lnTo>
                <a:lnTo>
                  <a:pt x="297179" y="106679"/>
                </a:lnTo>
                <a:lnTo>
                  <a:pt x="303275" y="103631"/>
                </a:lnTo>
                <a:lnTo>
                  <a:pt x="298703" y="103631"/>
                </a:lnTo>
                <a:close/>
              </a:path>
              <a:path w="926591" h="143255">
                <a:moveTo>
                  <a:pt x="281939" y="105155"/>
                </a:moveTo>
                <a:lnTo>
                  <a:pt x="283463" y="106679"/>
                </a:lnTo>
                <a:lnTo>
                  <a:pt x="278891" y="105155"/>
                </a:lnTo>
                <a:lnTo>
                  <a:pt x="274319" y="100583"/>
                </a:lnTo>
                <a:lnTo>
                  <a:pt x="274319" y="102107"/>
                </a:lnTo>
                <a:lnTo>
                  <a:pt x="272795" y="114299"/>
                </a:lnTo>
                <a:lnTo>
                  <a:pt x="280415" y="117347"/>
                </a:lnTo>
                <a:lnTo>
                  <a:pt x="288035" y="117347"/>
                </a:lnTo>
                <a:lnTo>
                  <a:pt x="295655" y="115823"/>
                </a:lnTo>
                <a:lnTo>
                  <a:pt x="289559" y="106679"/>
                </a:lnTo>
                <a:lnTo>
                  <a:pt x="284987" y="106679"/>
                </a:lnTo>
                <a:lnTo>
                  <a:pt x="281939" y="105155"/>
                </a:lnTo>
                <a:close/>
              </a:path>
              <a:path w="926591" h="143255">
                <a:moveTo>
                  <a:pt x="306324" y="100583"/>
                </a:moveTo>
                <a:lnTo>
                  <a:pt x="307155" y="111390"/>
                </a:lnTo>
                <a:lnTo>
                  <a:pt x="307847" y="112775"/>
                </a:lnTo>
                <a:lnTo>
                  <a:pt x="310895" y="115823"/>
                </a:lnTo>
                <a:lnTo>
                  <a:pt x="309371" y="109727"/>
                </a:lnTo>
                <a:lnTo>
                  <a:pt x="310895" y="115823"/>
                </a:lnTo>
                <a:lnTo>
                  <a:pt x="313943" y="115823"/>
                </a:lnTo>
                <a:lnTo>
                  <a:pt x="315467" y="105155"/>
                </a:lnTo>
                <a:lnTo>
                  <a:pt x="316991" y="108203"/>
                </a:lnTo>
                <a:lnTo>
                  <a:pt x="320039" y="115823"/>
                </a:lnTo>
                <a:lnTo>
                  <a:pt x="323087" y="115823"/>
                </a:lnTo>
                <a:lnTo>
                  <a:pt x="327659" y="112775"/>
                </a:lnTo>
                <a:lnTo>
                  <a:pt x="327659" y="4571"/>
                </a:lnTo>
                <a:lnTo>
                  <a:pt x="323087" y="3047"/>
                </a:lnTo>
                <a:lnTo>
                  <a:pt x="320039" y="1523"/>
                </a:lnTo>
                <a:lnTo>
                  <a:pt x="320039" y="105155"/>
                </a:lnTo>
                <a:lnTo>
                  <a:pt x="316991" y="105155"/>
                </a:lnTo>
                <a:lnTo>
                  <a:pt x="315467" y="89915"/>
                </a:lnTo>
                <a:lnTo>
                  <a:pt x="315467" y="103631"/>
                </a:lnTo>
                <a:lnTo>
                  <a:pt x="307340" y="99567"/>
                </a:lnTo>
                <a:lnTo>
                  <a:pt x="306323" y="99059"/>
                </a:lnTo>
                <a:lnTo>
                  <a:pt x="303275" y="100583"/>
                </a:lnTo>
                <a:lnTo>
                  <a:pt x="306324" y="100583"/>
                </a:lnTo>
                <a:close/>
              </a:path>
              <a:path w="926591" h="143255">
                <a:moveTo>
                  <a:pt x="143255" y="91439"/>
                </a:moveTo>
                <a:lnTo>
                  <a:pt x="141731" y="92963"/>
                </a:lnTo>
                <a:lnTo>
                  <a:pt x="138683" y="94487"/>
                </a:lnTo>
                <a:lnTo>
                  <a:pt x="140207" y="94487"/>
                </a:lnTo>
                <a:lnTo>
                  <a:pt x="137159" y="96011"/>
                </a:lnTo>
                <a:lnTo>
                  <a:pt x="140207" y="94487"/>
                </a:lnTo>
                <a:lnTo>
                  <a:pt x="135635" y="96011"/>
                </a:lnTo>
                <a:lnTo>
                  <a:pt x="132587" y="96011"/>
                </a:lnTo>
                <a:lnTo>
                  <a:pt x="131825" y="106527"/>
                </a:lnTo>
                <a:lnTo>
                  <a:pt x="132587" y="106679"/>
                </a:lnTo>
                <a:lnTo>
                  <a:pt x="138683" y="106679"/>
                </a:lnTo>
                <a:lnTo>
                  <a:pt x="138683" y="105155"/>
                </a:lnTo>
                <a:lnTo>
                  <a:pt x="143255" y="103631"/>
                </a:lnTo>
                <a:lnTo>
                  <a:pt x="143255" y="91439"/>
                </a:lnTo>
                <a:close/>
              </a:path>
              <a:path w="926591" h="143255">
                <a:moveTo>
                  <a:pt x="144779" y="88391"/>
                </a:moveTo>
                <a:lnTo>
                  <a:pt x="144779" y="86867"/>
                </a:lnTo>
                <a:lnTo>
                  <a:pt x="144779" y="89915"/>
                </a:lnTo>
                <a:lnTo>
                  <a:pt x="149351" y="100583"/>
                </a:lnTo>
                <a:lnTo>
                  <a:pt x="146303" y="85343"/>
                </a:lnTo>
                <a:lnTo>
                  <a:pt x="146303" y="83819"/>
                </a:lnTo>
                <a:lnTo>
                  <a:pt x="144779" y="88391"/>
                </a:lnTo>
                <a:close/>
              </a:path>
              <a:path w="926591" h="143255">
                <a:moveTo>
                  <a:pt x="106679" y="74675"/>
                </a:moveTo>
                <a:lnTo>
                  <a:pt x="106679" y="86867"/>
                </a:lnTo>
                <a:lnTo>
                  <a:pt x="108203" y="91439"/>
                </a:lnTo>
                <a:lnTo>
                  <a:pt x="111251" y="96011"/>
                </a:lnTo>
                <a:lnTo>
                  <a:pt x="114299" y="100583"/>
                </a:lnTo>
                <a:lnTo>
                  <a:pt x="120395" y="103631"/>
                </a:lnTo>
                <a:lnTo>
                  <a:pt x="124967" y="106679"/>
                </a:lnTo>
                <a:lnTo>
                  <a:pt x="124967" y="105155"/>
                </a:lnTo>
                <a:lnTo>
                  <a:pt x="131063" y="106679"/>
                </a:lnTo>
                <a:lnTo>
                  <a:pt x="140207" y="117347"/>
                </a:lnTo>
                <a:lnTo>
                  <a:pt x="149351" y="114299"/>
                </a:lnTo>
                <a:lnTo>
                  <a:pt x="144779" y="105155"/>
                </a:lnTo>
                <a:lnTo>
                  <a:pt x="144779" y="103631"/>
                </a:lnTo>
                <a:lnTo>
                  <a:pt x="149351" y="102107"/>
                </a:lnTo>
                <a:lnTo>
                  <a:pt x="152399" y="97535"/>
                </a:lnTo>
                <a:lnTo>
                  <a:pt x="155447" y="92963"/>
                </a:lnTo>
                <a:lnTo>
                  <a:pt x="156971" y="86867"/>
                </a:lnTo>
                <a:lnTo>
                  <a:pt x="158495" y="74675"/>
                </a:lnTo>
                <a:lnTo>
                  <a:pt x="156971" y="64007"/>
                </a:lnTo>
                <a:lnTo>
                  <a:pt x="155447" y="57911"/>
                </a:lnTo>
                <a:lnTo>
                  <a:pt x="153923" y="53339"/>
                </a:lnTo>
                <a:lnTo>
                  <a:pt x="149351" y="48767"/>
                </a:lnTo>
                <a:lnTo>
                  <a:pt x="147827" y="74675"/>
                </a:lnTo>
                <a:lnTo>
                  <a:pt x="147827" y="76199"/>
                </a:lnTo>
                <a:lnTo>
                  <a:pt x="147719" y="75438"/>
                </a:lnTo>
                <a:lnTo>
                  <a:pt x="146303" y="85343"/>
                </a:lnTo>
                <a:lnTo>
                  <a:pt x="149351" y="100583"/>
                </a:lnTo>
                <a:lnTo>
                  <a:pt x="144779" y="89915"/>
                </a:lnTo>
                <a:lnTo>
                  <a:pt x="144779" y="86867"/>
                </a:lnTo>
                <a:lnTo>
                  <a:pt x="143255" y="91439"/>
                </a:lnTo>
                <a:lnTo>
                  <a:pt x="143255" y="103631"/>
                </a:lnTo>
                <a:lnTo>
                  <a:pt x="138683" y="105155"/>
                </a:lnTo>
                <a:lnTo>
                  <a:pt x="138683" y="106679"/>
                </a:lnTo>
                <a:lnTo>
                  <a:pt x="132587" y="106679"/>
                </a:lnTo>
                <a:lnTo>
                  <a:pt x="131825" y="106527"/>
                </a:lnTo>
                <a:lnTo>
                  <a:pt x="132587" y="96011"/>
                </a:lnTo>
                <a:lnTo>
                  <a:pt x="128015" y="96011"/>
                </a:lnTo>
                <a:lnTo>
                  <a:pt x="124967" y="94487"/>
                </a:lnTo>
                <a:lnTo>
                  <a:pt x="121919" y="92963"/>
                </a:lnTo>
                <a:lnTo>
                  <a:pt x="123443" y="92963"/>
                </a:lnTo>
                <a:lnTo>
                  <a:pt x="120395" y="89915"/>
                </a:lnTo>
                <a:lnTo>
                  <a:pt x="120395" y="91439"/>
                </a:lnTo>
                <a:lnTo>
                  <a:pt x="118871" y="86867"/>
                </a:lnTo>
                <a:lnTo>
                  <a:pt x="118871" y="88391"/>
                </a:lnTo>
                <a:lnTo>
                  <a:pt x="117347" y="83819"/>
                </a:lnTo>
                <a:lnTo>
                  <a:pt x="117347" y="70103"/>
                </a:lnTo>
                <a:lnTo>
                  <a:pt x="118871" y="65531"/>
                </a:lnTo>
                <a:lnTo>
                  <a:pt x="117347" y="65531"/>
                </a:lnTo>
                <a:lnTo>
                  <a:pt x="115823" y="48767"/>
                </a:lnTo>
                <a:lnTo>
                  <a:pt x="112775" y="53339"/>
                </a:lnTo>
                <a:lnTo>
                  <a:pt x="109727" y="57911"/>
                </a:lnTo>
                <a:lnTo>
                  <a:pt x="106679" y="62483"/>
                </a:lnTo>
                <a:lnTo>
                  <a:pt x="106679" y="74675"/>
                </a:lnTo>
                <a:close/>
              </a:path>
              <a:path w="926591" h="143255">
                <a:moveTo>
                  <a:pt x="132587" y="42671"/>
                </a:moveTo>
                <a:lnTo>
                  <a:pt x="134111" y="44195"/>
                </a:lnTo>
                <a:lnTo>
                  <a:pt x="138683" y="44195"/>
                </a:lnTo>
                <a:lnTo>
                  <a:pt x="146303" y="45719"/>
                </a:lnTo>
                <a:lnTo>
                  <a:pt x="144779" y="45719"/>
                </a:lnTo>
                <a:lnTo>
                  <a:pt x="150875" y="48767"/>
                </a:lnTo>
                <a:lnTo>
                  <a:pt x="149351" y="47243"/>
                </a:lnTo>
                <a:lnTo>
                  <a:pt x="150875" y="48767"/>
                </a:lnTo>
                <a:lnTo>
                  <a:pt x="152399" y="50291"/>
                </a:lnTo>
                <a:lnTo>
                  <a:pt x="156971" y="56387"/>
                </a:lnTo>
                <a:lnTo>
                  <a:pt x="155447" y="54863"/>
                </a:lnTo>
                <a:lnTo>
                  <a:pt x="158495" y="60959"/>
                </a:lnTo>
                <a:lnTo>
                  <a:pt x="160019" y="67055"/>
                </a:lnTo>
                <a:lnTo>
                  <a:pt x="160019" y="80771"/>
                </a:lnTo>
                <a:lnTo>
                  <a:pt x="158495" y="88391"/>
                </a:lnTo>
                <a:lnTo>
                  <a:pt x="158495" y="86867"/>
                </a:lnTo>
                <a:lnTo>
                  <a:pt x="155447" y="92963"/>
                </a:lnTo>
                <a:lnTo>
                  <a:pt x="156971" y="92963"/>
                </a:lnTo>
                <a:lnTo>
                  <a:pt x="153923" y="97535"/>
                </a:lnTo>
                <a:lnTo>
                  <a:pt x="149351" y="102107"/>
                </a:lnTo>
                <a:lnTo>
                  <a:pt x="144779" y="103631"/>
                </a:lnTo>
                <a:lnTo>
                  <a:pt x="144779" y="105155"/>
                </a:lnTo>
                <a:lnTo>
                  <a:pt x="149351" y="114299"/>
                </a:lnTo>
                <a:lnTo>
                  <a:pt x="155447" y="109727"/>
                </a:lnTo>
                <a:lnTo>
                  <a:pt x="161543" y="105155"/>
                </a:lnTo>
                <a:lnTo>
                  <a:pt x="160019" y="82295"/>
                </a:lnTo>
                <a:lnTo>
                  <a:pt x="161543" y="105155"/>
                </a:lnTo>
                <a:lnTo>
                  <a:pt x="166115" y="99059"/>
                </a:lnTo>
                <a:lnTo>
                  <a:pt x="169163" y="91439"/>
                </a:lnTo>
                <a:lnTo>
                  <a:pt x="170687" y="83819"/>
                </a:lnTo>
                <a:lnTo>
                  <a:pt x="170687" y="65531"/>
                </a:lnTo>
                <a:lnTo>
                  <a:pt x="169163" y="57911"/>
                </a:lnTo>
                <a:lnTo>
                  <a:pt x="166115" y="50291"/>
                </a:lnTo>
                <a:lnTo>
                  <a:pt x="161543" y="44195"/>
                </a:lnTo>
                <a:lnTo>
                  <a:pt x="156971" y="39623"/>
                </a:lnTo>
                <a:lnTo>
                  <a:pt x="153923" y="51815"/>
                </a:lnTo>
                <a:lnTo>
                  <a:pt x="156971" y="39623"/>
                </a:lnTo>
                <a:lnTo>
                  <a:pt x="149351" y="35051"/>
                </a:lnTo>
                <a:lnTo>
                  <a:pt x="141731" y="33527"/>
                </a:lnTo>
                <a:lnTo>
                  <a:pt x="140207" y="44195"/>
                </a:lnTo>
                <a:lnTo>
                  <a:pt x="141731" y="33527"/>
                </a:lnTo>
                <a:lnTo>
                  <a:pt x="132587" y="32003"/>
                </a:lnTo>
                <a:lnTo>
                  <a:pt x="132587" y="42671"/>
                </a:lnTo>
                <a:close/>
              </a:path>
              <a:path w="926591" h="143255">
                <a:moveTo>
                  <a:pt x="124967" y="44195"/>
                </a:moveTo>
                <a:lnTo>
                  <a:pt x="120395" y="45719"/>
                </a:lnTo>
                <a:lnTo>
                  <a:pt x="115823" y="48767"/>
                </a:lnTo>
                <a:lnTo>
                  <a:pt x="117347" y="65531"/>
                </a:lnTo>
                <a:lnTo>
                  <a:pt x="118871" y="62483"/>
                </a:lnTo>
                <a:lnTo>
                  <a:pt x="120395" y="59435"/>
                </a:lnTo>
                <a:lnTo>
                  <a:pt x="121919" y="57911"/>
                </a:lnTo>
                <a:lnTo>
                  <a:pt x="126491" y="54863"/>
                </a:lnTo>
                <a:lnTo>
                  <a:pt x="124967" y="56387"/>
                </a:lnTo>
                <a:lnTo>
                  <a:pt x="129539" y="54863"/>
                </a:lnTo>
                <a:lnTo>
                  <a:pt x="128015" y="54863"/>
                </a:lnTo>
                <a:lnTo>
                  <a:pt x="132587" y="53339"/>
                </a:lnTo>
                <a:lnTo>
                  <a:pt x="137159" y="54863"/>
                </a:lnTo>
                <a:lnTo>
                  <a:pt x="132587" y="44195"/>
                </a:lnTo>
                <a:lnTo>
                  <a:pt x="126491" y="44195"/>
                </a:lnTo>
                <a:lnTo>
                  <a:pt x="123443" y="56387"/>
                </a:lnTo>
                <a:lnTo>
                  <a:pt x="126491" y="44195"/>
                </a:lnTo>
                <a:lnTo>
                  <a:pt x="124967" y="44195"/>
                </a:lnTo>
                <a:close/>
              </a:path>
              <a:path w="926591" h="143255">
                <a:moveTo>
                  <a:pt x="672083" y="106679"/>
                </a:moveTo>
                <a:lnTo>
                  <a:pt x="678179" y="111251"/>
                </a:lnTo>
                <a:lnTo>
                  <a:pt x="673607" y="83819"/>
                </a:lnTo>
                <a:lnTo>
                  <a:pt x="672083" y="44195"/>
                </a:lnTo>
                <a:lnTo>
                  <a:pt x="667511" y="50291"/>
                </a:lnTo>
                <a:lnTo>
                  <a:pt x="664463" y="57911"/>
                </a:lnTo>
                <a:lnTo>
                  <a:pt x="662939" y="67055"/>
                </a:lnTo>
                <a:lnTo>
                  <a:pt x="661415" y="74675"/>
                </a:lnTo>
                <a:lnTo>
                  <a:pt x="662939" y="85343"/>
                </a:lnTo>
                <a:lnTo>
                  <a:pt x="664463" y="92963"/>
                </a:lnTo>
                <a:lnTo>
                  <a:pt x="667511" y="100583"/>
                </a:lnTo>
                <a:lnTo>
                  <a:pt x="672083" y="106679"/>
                </a:lnTo>
                <a:close/>
              </a:path>
              <a:path w="926591" h="143255">
                <a:moveTo>
                  <a:pt x="679704" y="53339"/>
                </a:moveTo>
                <a:lnTo>
                  <a:pt x="678179" y="56387"/>
                </a:lnTo>
                <a:lnTo>
                  <a:pt x="679703" y="62483"/>
                </a:lnTo>
                <a:lnTo>
                  <a:pt x="681227" y="51815"/>
                </a:lnTo>
                <a:lnTo>
                  <a:pt x="679703" y="51815"/>
                </a:lnTo>
                <a:lnTo>
                  <a:pt x="678179" y="39623"/>
                </a:lnTo>
                <a:lnTo>
                  <a:pt x="676655" y="56387"/>
                </a:lnTo>
                <a:lnTo>
                  <a:pt x="679704" y="53339"/>
                </a:lnTo>
                <a:close/>
              </a:path>
              <a:path w="926591" h="143255">
                <a:moveTo>
                  <a:pt x="710183" y="62483"/>
                </a:moveTo>
                <a:lnTo>
                  <a:pt x="711707" y="68579"/>
                </a:lnTo>
                <a:lnTo>
                  <a:pt x="711707" y="65531"/>
                </a:lnTo>
                <a:lnTo>
                  <a:pt x="716279" y="62483"/>
                </a:lnTo>
                <a:lnTo>
                  <a:pt x="714755" y="48767"/>
                </a:lnTo>
                <a:lnTo>
                  <a:pt x="713231" y="47243"/>
                </a:lnTo>
                <a:lnTo>
                  <a:pt x="711707" y="45719"/>
                </a:lnTo>
                <a:lnTo>
                  <a:pt x="710945" y="45719"/>
                </a:lnTo>
                <a:lnTo>
                  <a:pt x="710488" y="45415"/>
                </a:lnTo>
                <a:lnTo>
                  <a:pt x="710183" y="45719"/>
                </a:lnTo>
                <a:lnTo>
                  <a:pt x="710692" y="62483"/>
                </a:lnTo>
                <a:lnTo>
                  <a:pt x="711707" y="64007"/>
                </a:lnTo>
                <a:lnTo>
                  <a:pt x="710692" y="62483"/>
                </a:lnTo>
                <a:lnTo>
                  <a:pt x="710183" y="62483"/>
                </a:lnTo>
                <a:close/>
              </a:path>
              <a:path w="926591" h="143255">
                <a:moveTo>
                  <a:pt x="707135" y="56387"/>
                </a:moveTo>
                <a:lnTo>
                  <a:pt x="705611" y="44195"/>
                </a:lnTo>
                <a:lnTo>
                  <a:pt x="702563" y="53339"/>
                </a:lnTo>
                <a:lnTo>
                  <a:pt x="705611" y="44195"/>
                </a:lnTo>
                <a:lnTo>
                  <a:pt x="699515" y="42671"/>
                </a:lnTo>
                <a:lnTo>
                  <a:pt x="693419" y="42671"/>
                </a:lnTo>
                <a:lnTo>
                  <a:pt x="688847" y="44195"/>
                </a:lnTo>
                <a:lnTo>
                  <a:pt x="687323" y="45719"/>
                </a:lnTo>
                <a:lnTo>
                  <a:pt x="684275" y="48767"/>
                </a:lnTo>
                <a:lnTo>
                  <a:pt x="687069" y="62484"/>
                </a:lnTo>
                <a:lnTo>
                  <a:pt x="688847" y="45719"/>
                </a:lnTo>
                <a:lnTo>
                  <a:pt x="688847" y="57911"/>
                </a:lnTo>
                <a:lnTo>
                  <a:pt x="690371" y="56387"/>
                </a:lnTo>
                <a:lnTo>
                  <a:pt x="694943" y="44195"/>
                </a:lnTo>
                <a:lnTo>
                  <a:pt x="693419" y="44195"/>
                </a:lnTo>
                <a:lnTo>
                  <a:pt x="699515" y="44195"/>
                </a:lnTo>
                <a:lnTo>
                  <a:pt x="701039" y="53339"/>
                </a:lnTo>
                <a:lnTo>
                  <a:pt x="705611" y="54863"/>
                </a:lnTo>
                <a:lnTo>
                  <a:pt x="704087" y="54863"/>
                </a:lnTo>
                <a:lnTo>
                  <a:pt x="707135" y="56387"/>
                </a:lnTo>
                <a:lnTo>
                  <a:pt x="708659" y="57911"/>
                </a:lnTo>
                <a:lnTo>
                  <a:pt x="707135" y="56387"/>
                </a:lnTo>
                <a:close/>
              </a:path>
              <a:path w="926591" h="143255">
                <a:moveTo>
                  <a:pt x="699515" y="44195"/>
                </a:moveTo>
                <a:lnTo>
                  <a:pt x="694943" y="44195"/>
                </a:lnTo>
                <a:lnTo>
                  <a:pt x="690371" y="56387"/>
                </a:lnTo>
                <a:lnTo>
                  <a:pt x="688847" y="57911"/>
                </a:lnTo>
                <a:lnTo>
                  <a:pt x="688847" y="45719"/>
                </a:lnTo>
                <a:lnTo>
                  <a:pt x="687069" y="62484"/>
                </a:lnTo>
                <a:lnTo>
                  <a:pt x="687323" y="60959"/>
                </a:lnTo>
                <a:lnTo>
                  <a:pt x="687933" y="62484"/>
                </a:lnTo>
                <a:lnTo>
                  <a:pt x="690154" y="56932"/>
                </a:lnTo>
                <a:lnTo>
                  <a:pt x="694943" y="53339"/>
                </a:lnTo>
                <a:lnTo>
                  <a:pt x="701039" y="53339"/>
                </a:lnTo>
                <a:lnTo>
                  <a:pt x="699515" y="44195"/>
                </a:lnTo>
                <a:close/>
              </a:path>
              <a:path w="926591" h="143255">
                <a:moveTo>
                  <a:pt x="710183" y="62483"/>
                </a:moveTo>
                <a:lnTo>
                  <a:pt x="687933" y="62484"/>
                </a:lnTo>
                <a:lnTo>
                  <a:pt x="722375" y="71627"/>
                </a:lnTo>
                <a:lnTo>
                  <a:pt x="722375" y="64007"/>
                </a:lnTo>
                <a:lnTo>
                  <a:pt x="720851" y="57911"/>
                </a:lnTo>
                <a:lnTo>
                  <a:pt x="719327" y="53339"/>
                </a:lnTo>
                <a:lnTo>
                  <a:pt x="716279" y="50291"/>
                </a:lnTo>
                <a:lnTo>
                  <a:pt x="714755" y="48767"/>
                </a:lnTo>
                <a:lnTo>
                  <a:pt x="716279" y="62483"/>
                </a:lnTo>
                <a:lnTo>
                  <a:pt x="711707" y="65531"/>
                </a:lnTo>
                <a:lnTo>
                  <a:pt x="711707" y="68579"/>
                </a:lnTo>
                <a:lnTo>
                  <a:pt x="710183" y="62483"/>
                </a:lnTo>
                <a:close/>
              </a:path>
              <a:path w="926591" h="143255">
                <a:moveTo>
                  <a:pt x="674162" y="74675"/>
                </a:moveTo>
                <a:lnTo>
                  <a:pt x="685799" y="77723"/>
                </a:lnTo>
                <a:lnTo>
                  <a:pt x="722375" y="74675"/>
                </a:lnTo>
                <a:lnTo>
                  <a:pt x="722375" y="73151"/>
                </a:lnTo>
                <a:lnTo>
                  <a:pt x="723137" y="71627"/>
                </a:lnTo>
                <a:lnTo>
                  <a:pt x="722375" y="71627"/>
                </a:lnTo>
                <a:lnTo>
                  <a:pt x="687933" y="62484"/>
                </a:lnTo>
                <a:lnTo>
                  <a:pt x="687323" y="64007"/>
                </a:lnTo>
                <a:lnTo>
                  <a:pt x="685799" y="70103"/>
                </a:lnTo>
                <a:lnTo>
                  <a:pt x="687069" y="62484"/>
                </a:lnTo>
                <a:lnTo>
                  <a:pt x="684275" y="48767"/>
                </a:lnTo>
                <a:lnTo>
                  <a:pt x="681227" y="50291"/>
                </a:lnTo>
                <a:lnTo>
                  <a:pt x="688847" y="44195"/>
                </a:lnTo>
                <a:lnTo>
                  <a:pt x="693419" y="42671"/>
                </a:lnTo>
                <a:lnTo>
                  <a:pt x="699515" y="42671"/>
                </a:lnTo>
                <a:lnTo>
                  <a:pt x="705611" y="44195"/>
                </a:lnTo>
                <a:lnTo>
                  <a:pt x="707135" y="44195"/>
                </a:lnTo>
                <a:lnTo>
                  <a:pt x="705611" y="44195"/>
                </a:lnTo>
                <a:lnTo>
                  <a:pt x="707135" y="56387"/>
                </a:lnTo>
                <a:lnTo>
                  <a:pt x="710183" y="59435"/>
                </a:lnTo>
                <a:lnTo>
                  <a:pt x="708659" y="57911"/>
                </a:lnTo>
                <a:lnTo>
                  <a:pt x="710183" y="62483"/>
                </a:lnTo>
                <a:lnTo>
                  <a:pt x="710183" y="60959"/>
                </a:lnTo>
                <a:lnTo>
                  <a:pt x="710692" y="62483"/>
                </a:lnTo>
                <a:lnTo>
                  <a:pt x="710183" y="45719"/>
                </a:lnTo>
                <a:lnTo>
                  <a:pt x="710488" y="45415"/>
                </a:lnTo>
                <a:lnTo>
                  <a:pt x="708659" y="44195"/>
                </a:lnTo>
                <a:lnTo>
                  <a:pt x="704087" y="42671"/>
                </a:lnTo>
                <a:lnTo>
                  <a:pt x="699515" y="32003"/>
                </a:lnTo>
                <a:lnTo>
                  <a:pt x="691895" y="33527"/>
                </a:lnTo>
                <a:lnTo>
                  <a:pt x="684275" y="35051"/>
                </a:lnTo>
                <a:lnTo>
                  <a:pt x="678179" y="39623"/>
                </a:lnTo>
                <a:lnTo>
                  <a:pt x="679703" y="51815"/>
                </a:lnTo>
                <a:lnTo>
                  <a:pt x="680846" y="51053"/>
                </a:lnTo>
                <a:lnTo>
                  <a:pt x="680465" y="51815"/>
                </a:lnTo>
                <a:lnTo>
                  <a:pt x="681227" y="51815"/>
                </a:lnTo>
                <a:lnTo>
                  <a:pt x="679703" y="62483"/>
                </a:lnTo>
                <a:lnTo>
                  <a:pt x="676655" y="59435"/>
                </a:lnTo>
                <a:lnTo>
                  <a:pt x="674217" y="71627"/>
                </a:lnTo>
                <a:lnTo>
                  <a:pt x="673607" y="71627"/>
                </a:lnTo>
                <a:lnTo>
                  <a:pt x="673898" y="73224"/>
                </a:lnTo>
                <a:lnTo>
                  <a:pt x="673607" y="74675"/>
                </a:lnTo>
                <a:lnTo>
                  <a:pt x="674162" y="74675"/>
                </a:lnTo>
                <a:close/>
              </a:path>
              <a:path w="926591" h="143255">
                <a:moveTo>
                  <a:pt x="687323" y="64007"/>
                </a:moveTo>
                <a:lnTo>
                  <a:pt x="687933" y="62484"/>
                </a:lnTo>
                <a:lnTo>
                  <a:pt x="687323" y="60959"/>
                </a:lnTo>
                <a:lnTo>
                  <a:pt x="687323" y="62484"/>
                </a:lnTo>
                <a:lnTo>
                  <a:pt x="687069" y="62484"/>
                </a:lnTo>
                <a:lnTo>
                  <a:pt x="685799" y="70103"/>
                </a:lnTo>
                <a:lnTo>
                  <a:pt x="687323" y="64007"/>
                </a:lnTo>
                <a:close/>
              </a:path>
              <a:path w="926591" h="143255">
                <a:moveTo>
                  <a:pt x="723899" y="64007"/>
                </a:moveTo>
                <a:lnTo>
                  <a:pt x="725423" y="71627"/>
                </a:lnTo>
                <a:lnTo>
                  <a:pt x="728471" y="82295"/>
                </a:lnTo>
                <a:lnTo>
                  <a:pt x="731519" y="80771"/>
                </a:lnTo>
                <a:lnTo>
                  <a:pt x="734567" y="76199"/>
                </a:lnTo>
                <a:lnTo>
                  <a:pt x="734567" y="62483"/>
                </a:lnTo>
                <a:lnTo>
                  <a:pt x="733043" y="56387"/>
                </a:lnTo>
                <a:lnTo>
                  <a:pt x="729995" y="50291"/>
                </a:lnTo>
                <a:lnTo>
                  <a:pt x="726947" y="44195"/>
                </a:lnTo>
                <a:lnTo>
                  <a:pt x="723899" y="64007"/>
                </a:lnTo>
                <a:close/>
              </a:path>
              <a:path w="926591" h="143255">
                <a:moveTo>
                  <a:pt x="714755" y="35051"/>
                </a:moveTo>
                <a:lnTo>
                  <a:pt x="708659" y="33527"/>
                </a:lnTo>
                <a:lnTo>
                  <a:pt x="699515" y="32003"/>
                </a:lnTo>
                <a:lnTo>
                  <a:pt x="704087" y="42671"/>
                </a:lnTo>
                <a:lnTo>
                  <a:pt x="708659" y="44195"/>
                </a:lnTo>
                <a:lnTo>
                  <a:pt x="710488" y="45415"/>
                </a:lnTo>
                <a:lnTo>
                  <a:pt x="711707" y="45719"/>
                </a:lnTo>
                <a:lnTo>
                  <a:pt x="713231" y="47243"/>
                </a:lnTo>
                <a:lnTo>
                  <a:pt x="714755" y="48767"/>
                </a:lnTo>
                <a:lnTo>
                  <a:pt x="714755" y="47243"/>
                </a:lnTo>
                <a:lnTo>
                  <a:pt x="717803" y="51815"/>
                </a:lnTo>
                <a:lnTo>
                  <a:pt x="717803" y="50291"/>
                </a:lnTo>
                <a:lnTo>
                  <a:pt x="720851" y="54863"/>
                </a:lnTo>
                <a:lnTo>
                  <a:pt x="722375" y="59435"/>
                </a:lnTo>
                <a:lnTo>
                  <a:pt x="723899" y="65531"/>
                </a:lnTo>
                <a:lnTo>
                  <a:pt x="723899" y="70103"/>
                </a:lnTo>
                <a:lnTo>
                  <a:pt x="723137" y="71627"/>
                </a:lnTo>
                <a:lnTo>
                  <a:pt x="722375" y="73151"/>
                </a:lnTo>
                <a:lnTo>
                  <a:pt x="722375" y="74675"/>
                </a:lnTo>
                <a:lnTo>
                  <a:pt x="685799" y="77723"/>
                </a:lnTo>
                <a:lnTo>
                  <a:pt x="674162" y="74675"/>
                </a:lnTo>
                <a:lnTo>
                  <a:pt x="676655" y="88391"/>
                </a:lnTo>
                <a:lnTo>
                  <a:pt x="679703" y="83819"/>
                </a:lnTo>
                <a:lnTo>
                  <a:pt x="725423" y="83819"/>
                </a:lnTo>
                <a:lnTo>
                  <a:pt x="728471" y="82295"/>
                </a:lnTo>
                <a:lnTo>
                  <a:pt x="725423" y="71627"/>
                </a:lnTo>
                <a:lnTo>
                  <a:pt x="723899" y="71627"/>
                </a:lnTo>
                <a:lnTo>
                  <a:pt x="725423" y="71627"/>
                </a:lnTo>
                <a:lnTo>
                  <a:pt x="723899" y="64007"/>
                </a:lnTo>
                <a:lnTo>
                  <a:pt x="726947" y="44195"/>
                </a:lnTo>
                <a:lnTo>
                  <a:pt x="720851" y="39623"/>
                </a:lnTo>
                <a:lnTo>
                  <a:pt x="714755" y="35051"/>
                </a:lnTo>
                <a:close/>
              </a:path>
              <a:path w="926591" h="143255">
                <a:moveTo>
                  <a:pt x="673607" y="67055"/>
                </a:moveTo>
                <a:lnTo>
                  <a:pt x="673607" y="82295"/>
                </a:lnTo>
                <a:lnTo>
                  <a:pt x="673607" y="68579"/>
                </a:lnTo>
                <a:lnTo>
                  <a:pt x="675131" y="60959"/>
                </a:lnTo>
                <a:lnTo>
                  <a:pt x="673607" y="67055"/>
                </a:lnTo>
                <a:close/>
              </a:path>
              <a:path w="926591" h="143255">
                <a:moveTo>
                  <a:pt x="714755" y="94487"/>
                </a:moveTo>
                <a:lnTo>
                  <a:pt x="716279" y="94487"/>
                </a:lnTo>
                <a:lnTo>
                  <a:pt x="720851" y="102107"/>
                </a:lnTo>
                <a:lnTo>
                  <a:pt x="720851" y="100583"/>
                </a:lnTo>
                <a:lnTo>
                  <a:pt x="722375" y="102107"/>
                </a:lnTo>
                <a:lnTo>
                  <a:pt x="720851" y="102107"/>
                </a:lnTo>
                <a:lnTo>
                  <a:pt x="716279" y="103631"/>
                </a:lnTo>
                <a:lnTo>
                  <a:pt x="710183" y="105155"/>
                </a:lnTo>
                <a:lnTo>
                  <a:pt x="701039" y="106679"/>
                </a:lnTo>
                <a:lnTo>
                  <a:pt x="693419" y="105155"/>
                </a:lnTo>
                <a:lnTo>
                  <a:pt x="694943" y="105155"/>
                </a:lnTo>
                <a:lnTo>
                  <a:pt x="688847" y="91439"/>
                </a:lnTo>
                <a:lnTo>
                  <a:pt x="694943" y="105155"/>
                </a:lnTo>
                <a:lnTo>
                  <a:pt x="694943" y="96011"/>
                </a:lnTo>
                <a:lnTo>
                  <a:pt x="690371" y="92963"/>
                </a:lnTo>
                <a:lnTo>
                  <a:pt x="691895" y="94487"/>
                </a:lnTo>
                <a:lnTo>
                  <a:pt x="690371" y="92963"/>
                </a:lnTo>
                <a:lnTo>
                  <a:pt x="687323" y="88391"/>
                </a:lnTo>
                <a:lnTo>
                  <a:pt x="687323" y="103631"/>
                </a:lnTo>
                <a:lnTo>
                  <a:pt x="686816" y="83819"/>
                </a:lnTo>
                <a:lnTo>
                  <a:pt x="679703" y="83819"/>
                </a:lnTo>
                <a:lnTo>
                  <a:pt x="676655" y="88391"/>
                </a:lnTo>
                <a:lnTo>
                  <a:pt x="678179" y="94487"/>
                </a:lnTo>
                <a:lnTo>
                  <a:pt x="681227" y="99059"/>
                </a:lnTo>
                <a:lnTo>
                  <a:pt x="684275" y="102107"/>
                </a:lnTo>
                <a:lnTo>
                  <a:pt x="687323" y="103631"/>
                </a:lnTo>
                <a:lnTo>
                  <a:pt x="690371" y="105155"/>
                </a:lnTo>
                <a:lnTo>
                  <a:pt x="694943" y="106679"/>
                </a:lnTo>
                <a:lnTo>
                  <a:pt x="702563" y="108203"/>
                </a:lnTo>
                <a:lnTo>
                  <a:pt x="711707" y="106679"/>
                </a:lnTo>
                <a:lnTo>
                  <a:pt x="719327" y="105155"/>
                </a:lnTo>
                <a:lnTo>
                  <a:pt x="719327" y="114299"/>
                </a:lnTo>
                <a:lnTo>
                  <a:pt x="725423" y="112775"/>
                </a:lnTo>
                <a:lnTo>
                  <a:pt x="728471" y="111251"/>
                </a:lnTo>
                <a:lnTo>
                  <a:pt x="725423" y="102107"/>
                </a:lnTo>
                <a:lnTo>
                  <a:pt x="723899" y="102107"/>
                </a:lnTo>
                <a:lnTo>
                  <a:pt x="721868" y="101091"/>
                </a:lnTo>
                <a:lnTo>
                  <a:pt x="720851" y="99059"/>
                </a:lnTo>
                <a:lnTo>
                  <a:pt x="719327" y="92963"/>
                </a:lnTo>
                <a:lnTo>
                  <a:pt x="714755" y="94487"/>
                </a:lnTo>
                <a:close/>
              </a:path>
              <a:path w="926591" h="143255">
                <a:moveTo>
                  <a:pt x="687323" y="86867"/>
                </a:moveTo>
                <a:lnTo>
                  <a:pt x="686816" y="83819"/>
                </a:lnTo>
                <a:lnTo>
                  <a:pt x="687323" y="103631"/>
                </a:lnTo>
                <a:lnTo>
                  <a:pt x="687323" y="88391"/>
                </a:lnTo>
                <a:lnTo>
                  <a:pt x="688847" y="89915"/>
                </a:lnTo>
                <a:lnTo>
                  <a:pt x="687323" y="85343"/>
                </a:lnTo>
                <a:lnTo>
                  <a:pt x="687323" y="86867"/>
                </a:lnTo>
                <a:close/>
              </a:path>
              <a:path w="926591" h="143255">
                <a:moveTo>
                  <a:pt x="708659" y="96011"/>
                </a:moveTo>
                <a:lnTo>
                  <a:pt x="697991" y="96011"/>
                </a:lnTo>
                <a:lnTo>
                  <a:pt x="693419" y="94487"/>
                </a:lnTo>
                <a:lnTo>
                  <a:pt x="694943" y="96011"/>
                </a:lnTo>
                <a:lnTo>
                  <a:pt x="694943" y="105155"/>
                </a:lnTo>
                <a:lnTo>
                  <a:pt x="693419" y="105155"/>
                </a:lnTo>
                <a:lnTo>
                  <a:pt x="701039" y="106679"/>
                </a:lnTo>
                <a:lnTo>
                  <a:pt x="696467" y="96011"/>
                </a:lnTo>
                <a:lnTo>
                  <a:pt x="701039" y="106679"/>
                </a:lnTo>
                <a:lnTo>
                  <a:pt x="708659" y="105155"/>
                </a:lnTo>
                <a:lnTo>
                  <a:pt x="708659" y="96011"/>
                </a:lnTo>
                <a:close/>
              </a:path>
              <a:path w="926591" h="143255">
                <a:moveTo>
                  <a:pt x="701039" y="106679"/>
                </a:moveTo>
                <a:lnTo>
                  <a:pt x="710183" y="105155"/>
                </a:lnTo>
                <a:lnTo>
                  <a:pt x="716279" y="103631"/>
                </a:lnTo>
                <a:lnTo>
                  <a:pt x="710183" y="96011"/>
                </a:lnTo>
                <a:lnTo>
                  <a:pt x="716279" y="103631"/>
                </a:lnTo>
                <a:lnTo>
                  <a:pt x="720851" y="102107"/>
                </a:lnTo>
                <a:lnTo>
                  <a:pt x="716279" y="94487"/>
                </a:lnTo>
                <a:lnTo>
                  <a:pt x="708659" y="96011"/>
                </a:lnTo>
                <a:lnTo>
                  <a:pt x="708659" y="105155"/>
                </a:lnTo>
                <a:lnTo>
                  <a:pt x="701039" y="106679"/>
                </a:lnTo>
                <a:close/>
              </a:path>
              <a:path w="926591" h="143255">
                <a:moveTo>
                  <a:pt x="723899" y="91439"/>
                </a:moveTo>
                <a:lnTo>
                  <a:pt x="719327" y="92963"/>
                </a:lnTo>
                <a:lnTo>
                  <a:pt x="720851" y="99059"/>
                </a:lnTo>
                <a:lnTo>
                  <a:pt x="721868" y="101091"/>
                </a:lnTo>
                <a:lnTo>
                  <a:pt x="723899" y="102107"/>
                </a:lnTo>
                <a:lnTo>
                  <a:pt x="725423" y="102107"/>
                </a:lnTo>
                <a:lnTo>
                  <a:pt x="728471" y="111251"/>
                </a:lnTo>
                <a:lnTo>
                  <a:pt x="729995" y="108203"/>
                </a:lnTo>
                <a:lnTo>
                  <a:pt x="731519" y="106679"/>
                </a:lnTo>
                <a:lnTo>
                  <a:pt x="731519" y="96011"/>
                </a:lnTo>
                <a:lnTo>
                  <a:pt x="728471" y="92963"/>
                </a:lnTo>
                <a:lnTo>
                  <a:pt x="723899" y="91439"/>
                </a:lnTo>
                <a:close/>
              </a:path>
              <a:path w="926591" h="143255">
                <a:moveTo>
                  <a:pt x="687323" y="103631"/>
                </a:moveTo>
                <a:lnTo>
                  <a:pt x="688847" y="105155"/>
                </a:lnTo>
                <a:lnTo>
                  <a:pt x="682751" y="102107"/>
                </a:lnTo>
                <a:lnTo>
                  <a:pt x="684275" y="102107"/>
                </a:lnTo>
                <a:lnTo>
                  <a:pt x="679703" y="99059"/>
                </a:lnTo>
                <a:lnTo>
                  <a:pt x="681227" y="99059"/>
                </a:lnTo>
                <a:lnTo>
                  <a:pt x="676655" y="94487"/>
                </a:lnTo>
                <a:lnTo>
                  <a:pt x="678179" y="96011"/>
                </a:lnTo>
                <a:lnTo>
                  <a:pt x="675131" y="89915"/>
                </a:lnTo>
                <a:lnTo>
                  <a:pt x="673607" y="82295"/>
                </a:lnTo>
                <a:lnTo>
                  <a:pt x="673607" y="67055"/>
                </a:lnTo>
                <a:lnTo>
                  <a:pt x="675131" y="60959"/>
                </a:lnTo>
                <a:lnTo>
                  <a:pt x="675131" y="62483"/>
                </a:lnTo>
                <a:lnTo>
                  <a:pt x="676655" y="59435"/>
                </a:lnTo>
                <a:lnTo>
                  <a:pt x="679703" y="62483"/>
                </a:lnTo>
                <a:lnTo>
                  <a:pt x="678179" y="56387"/>
                </a:lnTo>
                <a:lnTo>
                  <a:pt x="676655" y="56387"/>
                </a:lnTo>
                <a:lnTo>
                  <a:pt x="678179" y="39623"/>
                </a:lnTo>
                <a:lnTo>
                  <a:pt x="672083" y="44195"/>
                </a:lnTo>
                <a:lnTo>
                  <a:pt x="673607" y="83819"/>
                </a:lnTo>
                <a:lnTo>
                  <a:pt x="678179" y="111251"/>
                </a:lnTo>
                <a:lnTo>
                  <a:pt x="684275" y="114299"/>
                </a:lnTo>
                <a:lnTo>
                  <a:pt x="691895" y="117347"/>
                </a:lnTo>
                <a:lnTo>
                  <a:pt x="710183" y="117347"/>
                </a:lnTo>
                <a:lnTo>
                  <a:pt x="719327" y="114299"/>
                </a:lnTo>
                <a:lnTo>
                  <a:pt x="719327" y="105155"/>
                </a:lnTo>
                <a:lnTo>
                  <a:pt x="711707" y="106679"/>
                </a:lnTo>
                <a:lnTo>
                  <a:pt x="702563" y="108203"/>
                </a:lnTo>
                <a:lnTo>
                  <a:pt x="694943" y="106679"/>
                </a:lnTo>
                <a:lnTo>
                  <a:pt x="690371" y="105155"/>
                </a:lnTo>
                <a:lnTo>
                  <a:pt x="687323" y="103631"/>
                </a:lnTo>
                <a:close/>
              </a:path>
              <a:path w="926591" h="143255">
                <a:moveTo>
                  <a:pt x="681227" y="50291"/>
                </a:moveTo>
                <a:lnTo>
                  <a:pt x="684275" y="48767"/>
                </a:lnTo>
                <a:lnTo>
                  <a:pt x="687323" y="45719"/>
                </a:lnTo>
                <a:lnTo>
                  <a:pt x="688847" y="44195"/>
                </a:lnTo>
                <a:lnTo>
                  <a:pt x="681227" y="50291"/>
                </a:lnTo>
                <a:close/>
              </a:path>
              <a:path w="926591" h="143255">
                <a:moveTo>
                  <a:pt x="472439" y="106679"/>
                </a:moveTo>
                <a:lnTo>
                  <a:pt x="478535" y="111251"/>
                </a:lnTo>
                <a:lnTo>
                  <a:pt x="473963" y="83819"/>
                </a:lnTo>
                <a:lnTo>
                  <a:pt x="472439" y="44195"/>
                </a:lnTo>
                <a:lnTo>
                  <a:pt x="467867" y="50291"/>
                </a:lnTo>
                <a:lnTo>
                  <a:pt x="464819" y="57911"/>
                </a:lnTo>
                <a:lnTo>
                  <a:pt x="463295" y="67055"/>
                </a:lnTo>
                <a:lnTo>
                  <a:pt x="461771" y="74675"/>
                </a:lnTo>
                <a:lnTo>
                  <a:pt x="463295" y="85343"/>
                </a:lnTo>
                <a:lnTo>
                  <a:pt x="464819" y="92963"/>
                </a:lnTo>
                <a:lnTo>
                  <a:pt x="467867" y="100583"/>
                </a:lnTo>
                <a:lnTo>
                  <a:pt x="472439" y="106679"/>
                </a:lnTo>
                <a:close/>
              </a:path>
              <a:path w="926591" h="143255">
                <a:moveTo>
                  <a:pt x="480060" y="53339"/>
                </a:moveTo>
                <a:lnTo>
                  <a:pt x="478535" y="56387"/>
                </a:lnTo>
                <a:lnTo>
                  <a:pt x="480059" y="62483"/>
                </a:lnTo>
                <a:lnTo>
                  <a:pt x="481583" y="51815"/>
                </a:lnTo>
                <a:lnTo>
                  <a:pt x="480059" y="51815"/>
                </a:lnTo>
                <a:lnTo>
                  <a:pt x="478535" y="39623"/>
                </a:lnTo>
                <a:lnTo>
                  <a:pt x="477011" y="56387"/>
                </a:lnTo>
                <a:lnTo>
                  <a:pt x="480060" y="53339"/>
                </a:lnTo>
                <a:close/>
              </a:path>
              <a:path w="926591" h="143255">
                <a:moveTo>
                  <a:pt x="510539" y="59435"/>
                </a:moveTo>
                <a:lnTo>
                  <a:pt x="510539" y="45719"/>
                </a:lnTo>
                <a:lnTo>
                  <a:pt x="509015" y="57911"/>
                </a:lnTo>
                <a:lnTo>
                  <a:pt x="510539" y="62483"/>
                </a:lnTo>
                <a:lnTo>
                  <a:pt x="510539" y="60959"/>
                </a:lnTo>
                <a:lnTo>
                  <a:pt x="511048" y="62483"/>
                </a:lnTo>
                <a:lnTo>
                  <a:pt x="510539" y="45719"/>
                </a:lnTo>
                <a:lnTo>
                  <a:pt x="510539" y="59435"/>
                </a:lnTo>
                <a:close/>
              </a:path>
              <a:path w="926591" h="143255">
                <a:moveTo>
                  <a:pt x="507491" y="56387"/>
                </a:moveTo>
                <a:lnTo>
                  <a:pt x="505967" y="44195"/>
                </a:lnTo>
                <a:lnTo>
                  <a:pt x="502919" y="53339"/>
                </a:lnTo>
                <a:lnTo>
                  <a:pt x="505967" y="44195"/>
                </a:lnTo>
                <a:lnTo>
                  <a:pt x="499871" y="42671"/>
                </a:lnTo>
                <a:lnTo>
                  <a:pt x="493775" y="42671"/>
                </a:lnTo>
                <a:lnTo>
                  <a:pt x="489203" y="44195"/>
                </a:lnTo>
                <a:lnTo>
                  <a:pt x="487679" y="45719"/>
                </a:lnTo>
                <a:lnTo>
                  <a:pt x="484631" y="48767"/>
                </a:lnTo>
                <a:lnTo>
                  <a:pt x="487425" y="62484"/>
                </a:lnTo>
                <a:lnTo>
                  <a:pt x="489203" y="45719"/>
                </a:lnTo>
                <a:lnTo>
                  <a:pt x="489203" y="57911"/>
                </a:lnTo>
                <a:lnTo>
                  <a:pt x="490727" y="56387"/>
                </a:lnTo>
                <a:lnTo>
                  <a:pt x="495299" y="44195"/>
                </a:lnTo>
                <a:lnTo>
                  <a:pt x="493775" y="44195"/>
                </a:lnTo>
                <a:lnTo>
                  <a:pt x="499871" y="44195"/>
                </a:lnTo>
                <a:lnTo>
                  <a:pt x="501395" y="53339"/>
                </a:lnTo>
                <a:lnTo>
                  <a:pt x="505967" y="54863"/>
                </a:lnTo>
                <a:lnTo>
                  <a:pt x="504443" y="54863"/>
                </a:lnTo>
                <a:lnTo>
                  <a:pt x="507491" y="56387"/>
                </a:lnTo>
                <a:close/>
              </a:path>
              <a:path w="926591" h="143255">
                <a:moveTo>
                  <a:pt x="499871" y="44195"/>
                </a:moveTo>
                <a:lnTo>
                  <a:pt x="495299" y="44195"/>
                </a:lnTo>
                <a:lnTo>
                  <a:pt x="490727" y="56387"/>
                </a:lnTo>
                <a:lnTo>
                  <a:pt x="489203" y="57911"/>
                </a:lnTo>
                <a:lnTo>
                  <a:pt x="489203" y="45719"/>
                </a:lnTo>
                <a:lnTo>
                  <a:pt x="487425" y="62484"/>
                </a:lnTo>
                <a:lnTo>
                  <a:pt x="487679" y="60959"/>
                </a:lnTo>
                <a:lnTo>
                  <a:pt x="488289" y="62484"/>
                </a:lnTo>
                <a:lnTo>
                  <a:pt x="490510" y="56932"/>
                </a:lnTo>
                <a:lnTo>
                  <a:pt x="495299" y="53339"/>
                </a:lnTo>
                <a:lnTo>
                  <a:pt x="501395" y="53339"/>
                </a:lnTo>
                <a:lnTo>
                  <a:pt x="499871" y="44195"/>
                </a:lnTo>
                <a:close/>
              </a:path>
              <a:path w="926591" h="143255">
                <a:moveTo>
                  <a:pt x="510539" y="62483"/>
                </a:moveTo>
                <a:lnTo>
                  <a:pt x="488289" y="62484"/>
                </a:lnTo>
                <a:lnTo>
                  <a:pt x="522731" y="71627"/>
                </a:lnTo>
                <a:lnTo>
                  <a:pt x="522731" y="64007"/>
                </a:lnTo>
                <a:lnTo>
                  <a:pt x="521207" y="57911"/>
                </a:lnTo>
                <a:lnTo>
                  <a:pt x="519683" y="53339"/>
                </a:lnTo>
                <a:lnTo>
                  <a:pt x="516635" y="50291"/>
                </a:lnTo>
                <a:lnTo>
                  <a:pt x="515111" y="48767"/>
                </a:lnTo>
                <a:lnTo>
                  <a:pt x="516635" y="62483"/>
                </a:lnTo>
                <a:lnTo>
                  <a:pt x="512063" y="65531"/>
                </a:lnTo>
                <a:lnTo>
                  <a:pt x="512063" y="68579"/>
                </a:lnTo>
                <a:lnTo>
                  <a:pt x="510539" y="62483"/>
                </a:lnTo>
                <a:close/>
              </a:path>
              <a:path w="926591" h="143255">
                <a:moveTo>
                  <a:pt x="487679" y="64007"/>
                </a:moveTo>
                <a:lnTo>
                  <a:pt x="488289" y="62484"/>
                </a:lnTo>
                <a:lnTo>
                  <a:pt x="487679" y="60959"/>
                </a:lnTo>
                <a:lnTo>
                  <a:pt x="487679" y="62484"/>
                </a:lnTo>
                <a:lnTo>
                  <a:pt x="487425" y="62484"/>
                </a:lnTo>
                <a:lnTo>
                  <a:pt x="486155" y="70103"/>
                </a:lnTo>
                <a:lnTo>
                  <a:pt x="487679" y="64007"/>
                </a:lnTo>
                <a:close/>
              </a:path>
              <a:path w="926591" h="143255">
                <a:moveTo>
                  <a:pt x="524255" y="64007"/>
                </a:moveTo>
                <a:lnTo>
                  <a:pt x="525779" y="71627"/>
                </a:lnTo>
                <a:lnTo>
                  <a:pt x="528827" y="82295"/>
                </a:lnTo>
                <a:lnTo>
                  <a:pt x="531875" y="80771"/>
                </a:lnTo>
                <a:lnTo>
                  <a:pt x="534923" y="76199"/>
                </a:lnTo>
                <a:lnTo>
                  <a:pt x="534923" y="62483"/>
                </a:lnTo>
                <a:lnTo>
                  <a:pt x="533399" y="56387"/>
                </a:lnTo>
                <a:lnTo>
                  <a:pt x="530351" y="50291"/>
                </a:lnTo>
                <a:lnTo>
                  <a:pt x="527303" y="44195"/>
                </a:lnTo>
                <a:lnTo>
                  <a:pt x="524255" y="64007"/>
                </a:lnTo>
                <a:close/>
              </a:path>
              <a:path w="926591" h="143255">
                <a:moveTo>
                  <a:pt x="515111" y="35051"/>
                </a:moveTo>
                <a:lnTo>
                  <a:pt x="509015" y="33527"/>
                </a:lnTo>
                <a:lnTo>
                  <a:pt x="499871" y="32003"/>
                </a:lnTo>
                <a:lnTo>
                  <a:pt x="504443" y="42671"/>
                </a:lnTo>
                <a:lnTo>
                  <a:pt x="509015" y="44195"/>
                </a:lnTo>
                <a:lnTo>
                  <a:pt x="510844" y="45415"/>
                </a:lnTo>
                <a:lnTo>
                  <a:pt x="512063" y="45719"/>
                </a:lnTo>
                <a:lnTo>
                  <a:pt x="513587" y="47243"/>
                </a:lnTo>
                <a:lnTo>
                  <a:pt x="515111" y="48767"/>
                </a:lnTo>
                <a:lnTo>
                  <a:pt x="515111" y="47243"/>
                </a:lnTo>
                <a:lnTo>
                  <a:pt x="518159" y="51815"/>
                </a:lnTo>
                <a:lnTo>
                  <a:pt x="518159" y="50291"/>
                </a:lnTo>
                <a:lnTo>
                  <a:pt x="521207" y="54863"/>
                </a:lnTo>
                <a:lnTo>
                  <a:pt x="522731" y="59435"/>
                </a:lnTo>
                <a:lnTo>
                  <a:pt x="524255" y="65531"/>
                </a:lnTo>
                <a:lnTo>
                  <a:pt x="524255" y="70103"/>
                </a:lnTo>
                <a:lnTo>
                  <a:pt x="523493" y="71627"/>
                </a:lnTo>
                <a:lnTo>
                  <a:pt x="522731" y="73151"/>
                </a:lnTo>
                <a:lnTo>
                  <a:pt x="522731" y="74675"/>
                </a:lnTo>
                <a:lnTo>
                  <a:pt x="486155" y="77723"/>
                </a:lnTo>
                <a:lnTo>
                  <a:pt x="474518" y="74675"/>
                </a:lnTo>
                <a:lnTo>
                  <a:pt x="477011" y="88391"/>
                </a:lnTo>
                <a:lnTo>
                  <a:pt x="480059" y="83819"/>
                </a:lnTo>
                <a:lnTo>
                  <a:pt x="525779" y="83819"/>
                </a:lnTo>
                <a:lnTo>
                  <a:pt x="528827" y="82295"/>
                </a:lnTo>
                <a:lnTo>
                  <a:pt x="525779" y="71627"/>
                </a:lnTo>
                <a:lnTo>
                  <a:pt x="524255" y="71627"/>
                </a:lnTo>
                <a:lnTo>
                  <a:pt x="525779" y="71627"/>
                </a:lnTo>
                <a:lnTo>
                  <a:pt x="524255" y="64007"/>
                </a:lnTo>
                <a:lnTo>
                  <a:pt x="527303" y="44195"/>
                </a:lnTo>
                <a:lnTo>
                  <a:pt x="521207" y="39623"/>
                </a:lnTo>
                <a:lnTo>
                  <a:pt x="515111" y="35051"/>
                </a:lnTo>
                <a:close/>
              </a:path>
              <a:path w="926591" h="143255">
                <a:moveTo>
                  <a:pt x="473963" y="67055"/>
                </a:moveTo>
                <a:lnTo>
                  <a:pt x="473963" y="82295"/>
                </a:lnTo>
                <a:lnTo>
                  <a:pt x="473963" y="68579"/>
                </a:lnTo>
                <a:lnTo>
                  <a:pt x="475487" y="60959"/>
                </a:lnTo>
                <a:lnTo>
                  <a:pt x="473963" y="67055"/>
                </a:lnTo>
                <a:close/>
              </a:path>
              <a:path w="926591" h="143255">
                <a:moveTo>
                  <a:pt x="515111" y="94487"/>
                </a:moveTo>
                <a:lnTo>
                  <a:pt x="516635" y="94487"/>
                </a:lnTo>
                <a:lnTo>
                  <a:pt x="521207" y="102107"/>
                </a:lnTo>
                <a:lnTo>
                  <a:pt x="521207" y="100583"/>
                </a:lnTo>
                <a:lnTo>
                  <a:pt x="522731" y="102107"/>
                </a:lnTo>
                <a:lnTo>
                  <a:pt x="521207" y="102107"/>
                </a:lnTo>
                <a:lnTo>
                  <a:pt x="516635" y="103631"/>
                </a:lnTo>
                <a:lnTo>
                  <a:pt x="510539" y="105155"/>
                </a:lnTo>
                <a:lnTo>
                  <a:pt x="501395" y="106679"/>
                </a:lnTo>
                <a:lnTo>
                  <a:pt x="493775" y="105155"/>
                </a:lnTo>
                <a:lnTo>
                  <a:pt x="495299" y="105155"/>
                </a:lnTo>
                <a:lnTo>
                  <a:pt x="487679" y="88391"/>
                </a:lnTo>
                <a:lnTo>
                  <a:pt x="487679" y="103631"/>
                </a:lnTo>
                <a:lnTo>
                  <a:pt x="487172" y="83819"/>
                </a:lnTo>
                <a:lnTo>
                  <a:pt x="480059" y="83819"/>
                </a:lnTo>
                <a:lnTo>
                  <a:pt x="477011" y="88391"/>
                </a:lnTo>
                <a:lnTo>
                  <a:pt x="478535" y="94487"/>
                </a:lnTo>
                <a:lnTo>
                  <a:pt x="481583" y="99059"/>
                </a:lnTo>
                <a:lnTo>
                  <a:pt x="484631" y="102107"/>
                </a:lnTo>
                <a:lnTo>
                  <a:pt x="487679" y="103631"/>
                </a:lnTo>
                <a:lnTo>
                  <a:pt x="490727" y="105155"/>
                </a:lnTo>
                <a:lnTo>
                  <a:pt x="495299" y="106679"/>
                </a:lnTo>
                <a:lnTo>
                  <a:pt x="502919" y="108203"/>
                </a:lnTo>
                <a:lnTo>
                  <a:pt x="512063" y="106679"/>
                </a:lnTo>
                <a:lnTo>
                  <a:pt x="519683" y="105155"/>
                </a:lnTo>
                <a:lnTo>
                  <a:pt x="524255" y="102107"/>
                </a:lnTo>
                <a:lnTo>
                  <a:pt x="522224" y="101091"/>
                </a:lnTo>
                <a:lnTo>
                  <a:pt x="521207" y="99059"/>
                </a:lnTo>
                <a:lnTo>
                  <a:pt x="519683" y="92963"/>
                </a:lnTo>
                <a:lnTo>
                  <a:pt x="515111" y="94487"/>
                </a:lnTo>
                <a:close/>
              </a:path>
              <a:path w="926591" h="143255">
                <a:moveTo>
                  <a:pt x="513587" y="47243"/>
                </a:moveTo>
                <a:lnTo>
                  <a:pt x="512063" y="45719"/>
                </a:lnTo>
                <a:lnTo>
                  <a:pt x="511301" y="45719"/>
                </a:lnTo>
                <a:lnTo>
                  <a:pt x="510844" y="45415"/>
                </a:lnTo>
                <a:lnTo>
                  <a:pt x="509015" y="44195"/>
                </a:lnTo>
                <a:lnTo>
                  <a:pt x="504443" y="42671"/>
                </a:lnTo>
                <a:lnTo>
                  <a:pt x="499871" y="32003"/>
                </a:lnTo>
                <a:lnTo>
                  <a:pt x="492251" y="33527"/>
                </a:lnTo>
                <a:lnTo>
                  <a:pt x="484631" y="35051"/>
                </a:lnTo>
                <a:lnTo>
                  <a:pt x="478535" y="39623"/>
                </a:lnTo>
                <a:lnTo>
                  <a:pt x="480059" y="51815"/>
                </a:lnTo>
                <a:lnTo>
                  <a:pt x="481202" y="51053"/>
                </a:lnTo>
                <a:lnTo>
                  <a:pt x="480821" y="51815"/>
                </a:lnTo>
                <a:lnTo>
                  <a:pt x="481583" y="51815"/>
                </a:lnTo>
                <a:lnTo>
                  <a:pt x="480059" y="62483"/>
                </a:lnTo>
                <a:lnTo>
                  <a:pt x="477011" y="59435"/>
                </a:lnTo>
                <a:lnTo>
                  <a:pt x="474573" y="71627"/>
                </a:lnTo>
                <a:lnTo>
                  <a:pt x="473963" y="71627"/>
                </a:lnTo>
                <a:lnTo>
                  <a:pt x="474254" y="73224"/>
                </a:lnTo>
                <a:lnTo>
                  <a:pt x="473963" y="74675"/>
                </a:lnTo>
                <a:lnTo>
                  <a:pt x="474518" y="74675"/>
                </a:lnTo>
                <a:lnTo>
                  <a:pt x="486155" y="77723"/>
                </a:lnTo>
                <a:lnTo>
                  <a:pt x="522731" y="74675"/>
                </a:lnTo>
                <a:lnTo>
                  <a:pt x="522731" y="73151"/>
                </a:lnTo>
                <a:lnTo>
                  <a:pt x="523493" y="71627"/>
                </a:lnTo>
                <a:lnTo>
                  <a:pt x="522731" y="71627"/>
                </a:lnTo>
                <a:lnTo>
                  <a:pt x="488289" y="62484"/>
                </a:lnTo>
                <a:lnTo>
                  <a:pt x="487679" y="64007"/>
                </a:lnTo>
                <a:lnTo>
                  <a:pt x="486155" y="70103"/>
                </a:lnTo>
                <a:lnTo>
                  <a:pt x="487425" y="62484"/>
                </a:lnTo>
                <a:lnTo>
                  <a:pt x="484631" y="48767"/>
                </a:lnTo>
                <a:lnTo>
                  <a:pt x="481583" y="50291"/>
                </a:lnTo>
                <a:lnTo>
                  <a:pt x="489203" y="44195"/>
                </a:lnTo>
                <a:lnTo>
                  <a:pt x="493775" y="42671"/>
                </a:lnTo>
                <a:lnTo>
                  <a:pt x="499871" y="42671"/>
                </a:lnTo>
                <a:lnTo>
                  <a:pt x="505967" y="44195"/>
                </a:lnTo>
                <a:lnTo>
                  <a:pt x="507491" y="44195"/>
                </a:lnTo>
                <a:lnTo>
                  <a:pt x="505967" y="44195"/>
                </a:lnTo>
                <a:lnTo>
                  <a:pt x="507491" y="56387"/>
                </a:lnTo>
                <a:lnTo>
                  <a:pt x="509015" y="57911"/>
                </a:lnTo>
                <a:lnTo>
                  <a:pt x="510539" y="45719"/>
                </a:lnTo>
                <a:lnTo>
                  <a:pt x="511048" y="62483"/>
                </a:lnTo>
                <a:lnTo>
                  <a:pt x="512063" y="64007"/>
                </a:lnTo>
                <a:lnTo>
                  <a:pt x="511048" y="62483"/>
                </a:lnTo>
                <a:lnTo>
                  <a:pt x="510539" y="62483"/>
                </a:lnTo>
                <a:lnTo>
                  <a:pt x="512063" y="68579"/>
                </a:lnTo>
                <a:lnTo>
                  <a:pt x="512063" y="65531"/>
                </a:lnTo>
                <a:lnTo>
                  <a:pt x="516635" y="62483"/>
                </a:lnTo>
                <a:lnTo>
                  <a:pt x="515111" y="48767"/>
                </a:lnTo>
                <a:lnTo>
                  <a:pt x="513587" y="47243"/>
                </a:lnTo>
                <a:close/>
              </a:path>
              <a:path w="926591" h="143255">
                <a:moveTo>
                  <a:pt x="487679" y="86867"/>
                </a:moveTo>
                <a:lnTo>
                  <a:pt x="487172" y="83819"/>
                </a:lnTo>
                <a:lnTo>
                  <a:pt x="487679" y="103631"/>
                </a:lnTo>
                <a:lnTo>
                  <a:pt x="487679" y="88391"/>
                </a:lnTo>
                <a:lnTo>
                  <a:pt x="489203" y="89915"/>
                </a:lnTo>
                <a:lnTo>
                  <a:pt x="487679" y="85343"/>
                </a:lnTo>
                <a:lnTo>
                  <a:pt x="487679" y="86867"/>
                </a:lnTo>
                <a:close/>
              </a:path>
              <a:path w="926591" h="143255">
                <a:moveTo>
                  <a:pt x="493775" y="105155"/>
                </a:moveTo>
                <a:lnTo>
                  <a:pt x="501395" y="106679"/>
                </a:lnTo>
                <a:lnTo>
                  <a:pt x="496823" y="96011"/>
                </a:lnTo>
                <a:lnTo>
                  <a:pt x="501395" y="106679"/>
                </a:lnTo>
                <a:lnTo>
                  <a:pt x="509015" y="105155"/>
                </a:lnTo>
                <a:lnTo>
                  <a:pt x="509015" y="96011"/>
                </a:lnTo>
                <a:lnTo>
                  <a:pt x="495299" y="96011"/>
                </a:lnTo>
                <a:lnTo>
                  <a:pt x="490727" y="92963"/>
                </a:lnTo>
                <a:lnTo>
                  <a:pt x="489203" y="91439"/>
                </a:lnTo>
                <a:lnTo>
                  <a:pt x="490727" y="92963"/>
                </a:lnTo>
                <a:lnTo>
                  <a:pt x="487679" y="88391"/>
                </a:lnTo>
                <a:lnTo>
                  <a:pt x="495299" y="105155"/>
                </a:lnTo>
                <a:lnTo>
                  <a:pt x="492251" y="94487"/>
                </a:lnTo>
                <a:lnTo>
                  <a:pt x="495299" y="105155"/>
                </a:lnTo>
                <a:lnTo>
                  <a:pt x="493775" y="105155"/>
                </a:lnTo>
                <a:close/>
              </a:path>
              <a:path w="926591" h="143255">
                <a:moveTo>
                  <a:pt x="501395" y="106679"/>
                </a:moveTo>
                <a:lnTo>
                  <a:pt x="510539" y="105155"/>
                </a:lnTo>
                <a:lnTo>
                  <a:pt x="516635" y="103631"/>
                </a:lnTo>
                <a:lnTo>
                  <a:pt x="510539" y="96011"/>
                </a:lnTo>
                <a:lnTo>
                  <a:pt x="516635" y="103631"/>
                </a:lnTo>
                <a:lnTo>
                  <a:pt x="521207" y="102107"/>
                </a:lnTo>
                <a:lnTo>
                  <a:pt x="516635" y="94487"/>
                </a:lnTo>
                <a:lnTo>
                  <a:pt x="509015" y="96011"/>
                </a:lnTo>
                <a:lnTo>
                  <a:pt x="509015" y="105155"/>
                </a:lnTo>
                <a:lnTo>
                  <a:pt x="501395" y="106679"/>
                </a:lnTo>
                <a:close/>
              </a:path>
              <a:path w="926591" h="143255">
                <a:moveTo>
                  <a:pt x="528827" y="92963"/>
                </a:moveTo>
                <a:lnTo>
                  <a:pt x="524255" y="91439"/>
                </a:lnTo>
                <a:lnTo>
                  <a:pt x="519683" y="92963"/>
                </a:lnTo>
                <a:lnTo>
                  <a:pt x="521207" y="99059"/>
                </a:lnTo>
                <a:lnTo>
                  <a:pt x="522224" y="101091"/>
                </a:lnTo>
                <a:lnTo>
                  <a:pt x="524255" y="102107"/>
                </a:lnTo>
                <a:lnTo>
                  <a:pt x="519683" y="105155"/>
                </a:lnTo>
                <a:lnTo>
                  <a:pt x="512063" y="106679"/>
                </a:lnTo>
                <a:lnTo>
                  <a:pt x="502919" y="108203"/>
                </a:lnTo>
                <a:lnTo>
                  <a:pt x="495299" y="106679"/>
                </a:lnTo>
                <a:lnTo>
                  <a:pt x="490727" y="105155"/>
                </a:lnTo>
                <a:lnTo>
                  <a:pt x="487679" y="103631"/>
                </a:lnTo>
                <a:lnTo>
                  <a:pt x="489203" y="105155"/>
                </a:lnTo>
                <a:lnTo>
                  <a:pt x="483107" y="102107"/>
                </a:lnTo>
                <a:lnTo>
                  <a:pt x="484631" y="102107"/>
                </a:lnTo>
                <a:lnTo>
                  <a:pt x="480059" y="99059"/>
                </a:lnTo>
                <a:lnTo>
                  <a:pt x="481583" y="99059"/>
                </a:lnTo>
                <a:lnTo>
                  <a:pt x="477011" y="94487"/>
                </a:lnTo>
                <a:lnTo>
                  <a:pt x="478535" y="96011"/>
                </a:lnTo>
                <a:lnTo>
                  <a:pt x="475487" y="89915"/>
                </a:lnTo>
                <a:lnTo>
                  <a:pt x="473963" y="82295"/>
                </a:lnTo>
                <a:lnTo>
                  <a:pt x="473963" y="67055"/>
                </a:lnTo>
                <a:lnTo>
                  <a:pt x="475487" y="60959"/>
                </a:lnTo>
                <a:lnTo>
                  <a:pt x="475487" y="62483"/>
                </a:lnTo>
                <a:lnTo>
                  <a:pt x="477011" y="59435"/>
                </a:lnTo>
                <a:lnTo>
                  <a:pt x="480059" y="62483"/>
                </a:lnTo>
                <a:lnTo>
                  <a:pt x="478535" y="56387"/>
                </a:lnTo>
                <a:lnTo>
                  <a:pt x="477011" y="56387"/>
                </a:lnTo>
                <a:lnTo>
                  <a:pt x="478535" y="39623"/>
                </a:lnTo>
                <a:lnTo>
                  <a:pt x="472439" y="44195"/>
                </a:lnTo>
                <a:lnTo>
                  <a:pt x="473963" y="83819"/>
                </a:lnTo>
                <a:lnTo>
                  <a:pt x="478535" y="111251"/>
                </a:lnTo>
                <a:lnTo>
                  <a:pt x="484631" y="114299"/>
                </a:lnTo>
                <a:lnTo>
                  <a:pt x="492251" y="117347"/>
                </a:lnTo>
                <a:lnTo>
                  <a:pt x="510539" y="117347"/>
                </a:lnTo>
                <a:lnTo>
                  <a:pt x="519683" y="114299"/>
                </a:lnTo>
                <a:lnTo>
                  <a:pt x="525779" y="112775"/>
                </a:lnTo>
                <a:lnTo>
                  <a:pt x="525779" y="102107"/>
                </a:lnTo>
                <a:lnTo>
                  <a:pt x="528827" y="92963"/>
                </a:lnTo>
                <a:close/>
              </a:path>
              <a:path w="926591" h="143255">
                <a:moveTo>
                  <a:pt x="531875" y="96011"/>
                </a:moveTo>
                <a:lnTo>
                  <a:pt x="528827" y="92963"/>
                </a:lnTo>
                <a:lnTo>
                  <a:pt x="525779" y="102107"/>
                </a:lnTo>
                <a:lnTo>
                  <a:pt x="525779" y="112775"/>
                </a:lnTo>
                <a:lnTo>
                  <a:pt x="528827" y="111251"/>
                </a:lnTo>
                <a:lnTo>
                  <a:pt x="530351" y="108203"/>
                </a:lnTo>
                <a:lnTo>
                  <a:pt x="531875" y="106679"/>
                </a:lnTo>
                <a:lnTo>
                  <a:pt x="531875" y="96011"/>
                </a:lnTo>
                <a:close/>
              </a:path>
              <a:path w="926591" h="143255">
                <a:moveTo>
                  <a:pt x="481583" y="50291"/>
                </a:moveTo>
                <a:lnTo>
                  <a:pt x="484631" y="48767"/>
                </a:lnTo>
                <a:lnTo>
                  <a:pt x="487679" y="45719"/>
                </a:lnTo>
                <a:lnTo>
                  <a:pt x="489203" y="44195"/>
                </a:lnTo>
                <a:lnTo>
                  <a:pt x="481583" y="50291"/>
                </a:lnTo>
                <a:close/>
              </a:path>
              <a:path w="926591" h="143255">
                <a:moveTo>
                  <a:pt x="399287" y="44195"/>
                </a:moveTo>
                <a:lnTo>
                  <a:pt x="393191" y="39623"/>
                </a:lnTo>
                <a:lnTo>
                  <a:pt x="387095" y="35051"/>
                </a:lnTo>
                <a:lnTo>
                  <a:pt x="390143" y="50291"/>
                </a:lnTo>
                <a:lnTo>
                  <a:pt x="393191" y="54863"/>
                </a:lnTo>
                <a:lnTo>
                  <a:pt x="394715" y="59435"/>
                </a:lnTo>
                <a:lnTo>
                  <a:pt x="396239" y="65531"/>
                </a:lnTo>
                <a:lnTo>
                  <a:pt x="396239" y="70103"/>
                </a:lnTo>
                <a:lnTo>
                  <a:pt x="395477" y="71627"/>
                </a:lnTo>
                <a:lnTo>
                  <a:pt x="394715" y="71627"/>
                </a:lnTo>
                <a:lnTo>
                  <a:pt x="394715" y="74675"/>
                </a:lnTo>
                <a:lnTo>
                  <a:pt x="358139" y="77723"/>
                </a:lnTo>
                <a:lnTo>
                  <a:pt x="346502" y="74675"/>
                </a:lnTo>
                <a:lnTo>
                  <a:pt x="348995" y="88391"/>
                </a:lnTo>
                <a:lnTo>
                  <a:pt x="352043" y="83819"/>
                </a:lnTo>
                <a:lnTo>
                  <a:pt x="397763" y="83819"/>
                </a:lnTo>
                <a:lnTo>
                  <a:pt x="400811" y="82295"/>
                </a:lnTo>
                <a:lnTo>
                  <a:pt x="397763" y="71627"/>
                </a:lnTo>
                <a:lnTo>
                  <a:pt x="396239" y="71627"/>
                </a:lnTo>
                <a:lnTo>
                  <a:pt x="397763" y="71627"/>
                </a:lnTo>
                <a:lnTo>
                  <a:pt x="396239" y="64007"/>
                </a:lnTo>
                <a:lnTo>
                  <a:pt x="399287" y="44195"/>
                </a:lnTo>
                <a:close/>
              </a:path>
              <a:path w="926591" h="143255">
                <a:moveTo>
                  <a:pt x="371855" y="44195"/>
                </a:moveTo>
                <a:lnTo>
                  <a:pt x="367283" y="44195"/>
                </a:lnTo>
                <a:lnTo>
                  <a:pt x="362711" y="56387"/>
                </a:lnTo>
                <a:lnTo>
                  <a:pt x="361187" y="57911"/>
                </a:lnTo>
                <a:lnTo>
                  <a:pt x="361187" y="45719"/>
                </a:lnTo>
                <a:lnTo>
                  <a:pt x="359409" y="62484"/>
                </a:lnTo>
                <a:lnTo>
                  <a:pt x="359663" y="60959"/>
                </a:lnTo>
                <a:lnTo>
                  <a:pt x="360273" y="62484"/>
                </a:lnTo>
                <a:lnTo>
                  <a:pt x="362494" y="56932"/>
                </a:lnTo>
                <a:lnTo>
                  <a:pt x="367283" y="53339"/>
                </a:lnTo>
                <a:lnTo>
                  <a:pt x="373379" y="53339"/>
                </a:lnTo>
                <a:lnTo>
                  <a:pt x="371855" y="44195"/>
                </a:lnTo>
                <a:close/>
              </a:path>
              <a:path w="926591" h="143255">
                <a:moveTo>
                  <a:pt x="388619" y="50291"/>
                </a:moveTo>
                <a:lnTo>
                  <a:pt x="387095" y="48767"/>
                </a:lnTo>
                <a:lnTo>
                  <a:pt x="382523" y="45719"/>
                </a:lnTo>
                <a:lnTo>
                  <a:pt x="382523" y="62483"/>
                </a:lnTo>
                <a:lnTo>
                  <a:pt x="382523" y="60959"/>
                </a:lnTo>
                <a:lnTo>
                  <a:pt x="383032" y="62483"/>
                </a:lnTo>
                <a:lnTo>
                  <a:pt x="384047" y="65531"/>
                </a:lnTo>
                <a:lnTo>
                  <a:pt x="384047" y="68579"/>
                </a:lnTo>
                <a:lnTo>
                  <a:pt x="360273" y="62484"/>
                </a:lnTo>
                <a:lnTo>
                  <a:pt x="359663" y="60959"/>
                </a:lnTo>
                <a:lnTo>
                  <a:pt x="359663" y="62484"/>
                </a:lnTo>
                <a:lnTo>
                  <a:pt x="359409" y="62484"/>
                </a:lnTo>
                <a:lnTo>
                  <a:pt x="359663" y="64007"/>
                </a:lnTo>
                <a:lnTo>
                  <a:pt x="394715" y="71627"/>
                </a:lnTo>
                <a:lnTo>
                  <a:pt x="388619" y="62483"/>
                </a:lnTo>
                <a:lnTo>
                  <a:pt x="384047" y="64007"/>
                </a:lnTo>
                <a:lnTo>
                  <a:pt x="388619" y="62483"/>
                </a:lnTo>
                <a:lnTo>
                  <a:pt x="388619" y="50291"/>
                </a:lnTo>
                <a:close/>
              </a:path>
              <a:path w="926591" h="143255">
                <a:moveTo>
                  <a:pt x="394715" y="71627"/>
                </a:moveTo>
                <a:lnTo>
                  <a:pt x="394715" y="64007"/>
                </a:lnTo>
                <a:lnTo>
                  <a:pt x="393191" y="57911"/>
                </a:lnTo>
                <a:lnTo>
                  <a:pt x="391667" y="53339"/>
                </a:lnTo>
                <a:lnTo>
                  <a:pt x="390143" y="51815"/>
                </a:lnTo>
                <a:lnTo>
                  <a:pt x="388619" y="50291"/>
                </a:lnTo>
                <a:lnTo>
                  <a:pt x="388619" y="62483"/>
                </a:lnTo>
                <a:lnTo>
                  <a:pt x="394715" y="71627"/>
                </a:lnTo>
                <a:close/>
              </a:path>
              <a:path w="926591" h="143255">
                <a:moveTo>
                  <a:pt x="384047" y="68579"/>
                </a:moveTo>
                <a:lnTo>
                  <a:pt x="384047" y="65531"/>
                </a:lnTo>
                <a:lnTo>
                  <a:pt x="383032" y="62483"/>
                </a:lnTo>
                <a:lnTo>
                  <a:pt x="360273" y="62484"/>
                </a:lnTo>
                <a:lnTo>
                  <a:pt x="384047" y="68579"/>
                </a:lnTo>
                <a:close/>
              </a:path>
              <a:path w="926591" h="143255">
                <a:moveTo>
                  <a:pt x="358139" y="70103"/>
                </a:moveTo>
                <a:lnTo>
                  <a:pt x="394715" y="71627"/>
                </a:lnTo>
                <a:lnTo>
                  <a:pt x="359663" y="64007"/>
                </a:lnTo>
                <a:lnTo>
                  <a:pt x="359409" y="62484"/>
                </a:lnTo>
                <a:lnTo>
                  <a:pt x="352043" y="62483"/>
                </a:lnTo>
                <a:lnTo>
                  <a:pt x="358139" y="70103"/>
                </a:lnTo>
                <a:close/>
              </a:path>
              <a:path w="926591" h="143255">
                <a:moveTo>
                  <a:pt x="396239" y="64007"/>
                </a:moveTo>
                <a:lnTo>
                  <a:pt x="397763" y="71627"/>
                </a:lnTo>
                <a:lnTo>
                  <a:pt x="400811" y="82295"/>
                </a:lnTo>
                <a:lnTo>
                  <a:pt x="403859" y="80771"/>
                </a:lnTo>
                <a:lnTo>
                  <a:pt x="406907" y="76199"/>
                </a:lnTo>
                <a:lnTo>
                  <a:pt x="406907" y="62483"/>
                </a:lnTo>
                <a:lnTo>
                  <a:pt x="405383" y="56387"/>
                </a:lnTo>
                <a:lnTo>
                  <a:pt x="402335" y="50291"/>
                </a:lnTo>
                <a:lnTo>
                  <a:pt x="399287" y="44195"/>
                </a:lnTo>
                <a:lnTo>
                  <a:pt x="396239" y="64007"/>
                </a:lnTo>
                <a:close/>
              </a:path>
              <a:path w="926591" h="143255">
                <a:moveTo>
                  <a:pt x="387095" y="35051"/>
                </a:moveTo>
                <a:lnTo>
                  <a:pt x="382828" y="45415"/>
                </a:lnTo>
                <a:lnTo>
                  <a:pt x="384047" y="45719"/>
                </a:lnTo>
                <a:lnTo>
                  <a:pt x="385571" y="47243"/>
                </a:lnTo>
                <a:lnTo>
                  <a:pt x="383285" y="45719"/>
                </a:lnTo>
                <a:lnTo>
                  <a:pt x="382828" y="45415"/>
                </a:lnTo>
                <a:lnTo>
                  <a:pt x="379475" y="44195"/>
                </a:lnTo>
                <a:lnTo>
                  <a:pt x="382828" y="45415"/>
                </a:lnTo>
                <a:lnTo>
                  <a:pt x="387095" y="35051"/>
                </a:lnTo>
                <a:lnTo>
                  <a:pt x="380999" y="33527"/>
                </a:lnTo>
                <a:lnTo>
                  <a:pt x="380999" y="44195"/>
                </a:lnTo>
                <a:lnTo>
                  <a:pt x="377951" y="44195"/>
                </a:lnTo>
                <a:lnTo>
                  <a:pt x="374903" y="53339"/>
                </a:lnTo>
                <a:lnTo>
                  <a:pt x="377951" y="44195"/>
                </a:lnTo>
                <a:lnTo>
                  <a:pt x="371855" y="42671"/>
                </a:lnTo>
                <a:lnTo>
                  <a:pt x="365759" y="42671"/>
                </a:lnTo>
                <a:lnTo>
                  <a:pt x="361187" y="44195"/>
                </a:lnTo>
                <a:lnTo>
                  <a:pt x="359663" y="45719"/>
                </a:lnTo>
                <a:lnTo>
                  <a:pt x="356615" y="48767"/>
                </a:lnTo>
                <a:lnTo>
                  <a:pt x="353567" y="51815"/>
                </a:lnTo>
                <a:lnTo>
                  <a:pt x="353186" y="51053"/>
                </a:lnTo>
                <a:lnTo>
                  <a:pt x="352806" y="51815"/>
                </a:lnTo>
                <a:lnTo>
                  <a:pt x="352043" y="51815"/>
                </a:lnTo>
                <a:lnTo>
                  <a:pt x="352044" y="53339"/>
                </a:lnTo>
                <a:lnTo>
                  <a:pt x="348995" y="59435"/>
                </a:lnTo>
                <a:lnTo>
                  <a:pt x="346557" y="71627"/>
                </a:lnTo>
                <a:lnTo>
                  <a:pt x="345947" y="71627"/>
                </a:lnTo>
                <a:lnTo>
                  <a:pt x="346238" y="73224"/>
                </a:lnTo>
                <a:lnTo>
                  <a:pt x="345947" y="74675"/>
                </a:lnTo>
                <a:lnTo>
                  <a:pt x="346502" y="74675"/>
                </a:lnTo>
                <a:lnTo>
                  <a:pt x="358139" y="77723"/>
                </a:lnTo>
                <a:lnTo>
                  <a:pt x="394715" y="74675"/>
                </a:lnTo>
                <a:lnTo>
                  <a:pt x="394715" y="71627"/>
                </a:lnTo>
                <a:lnTo>
                  <a:pt x="358139" y="70103"/>
                </a:lnTo>
                <a:lnTo>
                  <a:pt x="352043" y="62483"/>
                </a:lnTo>
                <a:lnTo>
                  <a:pt x="359409" y="62484"/>
                </a:lnTo>
                <a:lnTo>
                  <a:pt x="361187" y="45719"/>
                </a:lnTo>
                <a:lnTo>
                  <a:pt x="361187" y="57911"/>
                </a:lnTo>
                <a:lnTo>
                  <a:pt x="362711" y="56387"/>
                </a:lnTo>
                <a:lnTo>
                  <a:pt x="367283" y="44195"/>
                </a:lnTo>
                <a:lnTo>
                  <a:pt x="365759" y="44195"/>
                </a:lnTo>
                <a:lnTo>
                  <a:pt x="371855" y="44195"/>
                </a:lnTo>
                <a:lnTo>
                  <a:pt x="373379" y="53339"/>
                </a:lnTo>
                <a:lnTo>
                  <a:pt x="377951" y="54863"/>
                </a:lnTo>
                <a:lnTo>
                  <a:pt x="376427" y="54863"/>
                </a:lnTo>
                <a:lnTo>
                  <a:pt x="379475" y="56387"/>
                </a:lnTo>
                <a:lnTo>
                  <a:pt x="380999" y="57911"/>
                </a:lnTo>
                <a:lnTo>
                  <a:pt x="382523" y="62483"/>
                </a:lnTo>
                <a:lnTo>
                  <a:pt x="382523" y="45719"/>
                </a:lnTo>
                <a:lnTo>
                  <a:pt x="387095" y="48767"/>
                </a:lnTo>
                <a:lnTo>
                  <a:pt x="387095" y="47243"/>
                </a:lnTo>
                <a:lnTo>
                  <a:pt x="390143" y="51815"/>
                </a:lnTo>
                <a:lnTo>
                  <a:pt x="390143" y="50291"/>
                </a:lnTo>
                <a:lnTo>
                  <a:pt x="387095" y="35051"/>
                </a:lnTo>
                <a:close/>
              </a:path>
              <a:path w="926591" h="143255">
                <a:moveTo>
                  <a:pt x="345947" y="67055"/>
                </a:moveTo>
                <a:lnTo>
                  <a:pt x="345947" y="83819"/>
                </a:lnTo>
                <a:lnTo>
                  <a:pt x="350519" y="111251"/>
                </a:lnTo>
                <a:lnTo>
                  <a:pt x="348995" y="94487"/>
                </a:lnTo>
                <a:lnTo>
                  <a:pt x="350519" y="111251"/>
                </a:lnTo>
                <a:lnTo>
                  <a:pt x="350519" y="96011"/>
                </a:lnTo>
                <a:lnTo>
                  <a:pt x="347471" y="89915"/>
                </a:lnTo>
                <a:lnTo>
                  <a:pt x="345947" y="82295"/>
                </a:lnTo>
                <a:lnTo>
                  <a:pt x="345947" y="68579"/>
                </a:lnTo>
                <a:lnTo>
                  <a:pt x="347471" y="60959"/>
                </a:lnTo>
                <a:lnTo>
                  <a:pt x="345947" y="67055"/>
                </a:lnTo>
                <a:close/>
              </a:path>
              <a:path w="926591" h="143255">
                <a:moveTo>
                  <a:pt x="387095" y="94487"/>
                </a:moveTo>
                <a:lnTo>
                  <a:pt x="388619" y="94487"/>
                </a:lnTo>
                <a:lnTo>
                  <a:pt x="393191" y="102107"/>
                </a:lnTo>
                <a:lnTo>
                  <a:pt x="393191" y="100583"/>
                </a:lnTo>
                <a:lnTo>
                  <a:pt x="394715" y="102107"/>
                </a:lnTo>
                <a:lnTo>
                  <a:pt x="393191" y="102107"/>
                </a:lnTo>
                <a:lnTo>
                  <a:pt x="388619" y="103631"/>
                </a:lnTo>
                <a:lnTo>
                  <a:pt x="382523" y="105155"/>
                </a:lnTo>
                <a:lnTo>
                  <a:pt x="373379" y="106679"/>
                </a:lnTo>
                <a:lnTo>
                  <a:pt x="365759" y="105155"/>
                </a:lnTo>
                <a:lnTo>
                  <a:pt x="367283" y="105155"/>
                </a:lnTo>
                <a:lnTo>
                  <a:pt x="361187" y="91439"/>
                </a:lnTo>
                <a:lnTo>
                  <a:pt x="362711" y="92963"/>
                </a:lnTo>
                <a:lnTo>
                  <a:pt x="359663" y="88391"/>
                </a:lnTo>
                <a:lnTo>
                  <a:pt x="361187" y="89915"/>
                </a:lnTo>
                <a:lnTo>
                  <a:pt x="359663" y="85343"/>
                </a:lnTo>
                <a:lnTo>
                  <a:pt x="359663" y="86867"/>
                </a:lnTo>
                <a:lnTo>
                  <a:pt x="359156" y="83819"/>
                </a:lnTo>
                <a:lnTo>
                  <a:pt x="352043" y="83819"/>
                </a:lnTo>
                <a:lnTo>
                  <a:pt x="348995" y="88391"/>
                </a:lnTo>
                <a:lnTo>
                  <a:pt x="350519" y="94487"/>
                </a:lnTo>
                <a:lnTo>
                  <a:pt x="353567" y="99059"/>
                </a:lnTo>
                <a:lnTo>
                  <a:pt x="356615" y="102107"/>
                </a:lnTo>
                <a:lnTo>
                  <a:pt x="359663" y="103631"/>
                </a:lnTo>
                <a:lnTo>
                  <a:pt x="362711" y="105155"/>
                </a:lnTo>
                <a:lnTo>
                  <a:pt x="367283" y="106679"/>
                </a:lnTo>
                <a:lnTo>
                  <a:pt x="374903" y="108203"/>
                </a:lnTo>
                <a:lnTo>
                  <a:pt x="384047" y="106679"/>
                </a:lnTo>
                <a:lnTo>
                  <a:pt x="391667" y="105155"/>
                </a:lnTo>
                <a:lnTo>
                  <a:pt x="391667" y="114299"/>
                </a:lnTo>
                <a:lnTo>
                  <a:pt x="397763" y="112775"/>
                </a:lnTo>
                <a:lnTo>
                  <a:pt x="400811" y="111251"/>
                </a:lnTo>
                <a:lnTo>
                  <a:pt x="397763" y="102107"/>
                </a:lnTo>
                <a:lnTo>
                  <a:pt x="396239" y="102107"/>
                </a:lnTo>
                <a:lnTo>
                  <a:pt x="394208" y="101091"/>
                </a:lnTo>
                <a:lnTo>
                  <a:pt x="393191" y="99059"/>
                </a:lnTo>
                <a:lnTo>
                  <a:pt x="391667" y="92963"/>
                </a:lnTo>
                <a:lnTo>
                  <a:pt x="387095" y="94487"/>
                </a:lnTo>
                <a:close/>
              </a:path>
              <a:path w="926591" h="143255">
                <a:moveTo>
                  <a:pt x="380999" y="105155"/>
                </a:moveTo>
                <a:lnTo>
                  <a:pt x="374903" y="96011"/>
                </a:lnTo>
                <a:lnTo>
                  <a:pt x="370331" y="96011"/>
                </a:lnTo>
                <a:lnTo>
                  <a:pt x="365759" y="94487"/>
                </a:lnTo>
                <a:lnTo>
                  <a:pt x="367283" y="96011"/>
                </a:lnTo>
                <a:lnTo>
                  <a:pt x="368807" y="96011"/>
                </a:lnTo>
                <a:lnTo>
                  <a:pt x="367283" y="96011"/>
                </a:lnTo>
                <a:lnTo>
                  <a:pt x="362711" y="92963"/>
                </a:lnTo>
                <a:lnTo>
                  <a:pt x="364235" y="94487"/>
                </a:lnTo>
                <a:lnTo>
                  <a:pt x="361187" y="91439"/>
                </a:lnTo>
                <a:lnTo>
                  <a:pt x="367283" y="105155"/>
                </a:lnTo>
                <a:lnTo>
                  <a:pt x="365759" y="105155"/>
                </a:lnTo>
                <a:lnTo>
                  <a:pt x="373379" y="106679"/>
                </a:lnTo>
                <a:lnTo>
                  <a:pt x="382523" y="105155"/>
                </a:lnTo>
                <a:lnTo>
                  <a:pt x="388619" y="103631"/>
                </a:lnTo>
                <a:lnTo>
                  <a:pt x="393191" y="102107"/>
                </a:lnTo>
                <a:lnTo>
                  <a:pt x="388619" y="94487"/>
                </a:lnTo>
                <a:lnTo>
                  <a:pt x="382523" y="96011"/>
                </a:lnTo>
                <a:lnTo>
                  <a:pt x="388619" y="94487"/>
                </a:lnTo>
                <a:lnTo>
                  <a:pt x="380999" y="96011"/>
                </a:lnTo>
                <a:lnTo>
                  <a:pt x="374903" y="96011"/>
                </a:lnTo>
                <a:lnTo>
                  <a:pt x="380999" y="105155"/>
                </a:lnTo>
                <a:close/>
              </a:path>
              <a:path w="926591" h="143255">
                <a:moveTo>
                  <a:pt x="396239" y="91439"/>
                </a:moveTo>
                <a:lnTo>
                  <a:pt x="391667" y="92963"/>
                </a:lnTo>
                <a:lnTo>
                  <a:pt x="393191" y="99059"/>
                </a:lnTo>
                <a:lnTo>
                  <a:pt x="394208" y="101091"/>
                </a:lnTo>
                <a:lnTo>
                  <a:pt x="396239" y="102107"/>
                </a:lnTo>
                <a:lnTo>
                  <a:pt x="397763" y="102107"/>
                </a:lnTo>
                <a:lnTo>
                  <a:pt x="400811" y="111251"/>
                </a:lnTo>
                <a:lnTo>
                  <a:pt x="402335" y="108203"/>
                </a:lnTo>
                <a:lnTo>
                  <a:pt x="403859" y="106679"/>
                </a:lnTo>
                <a:lnTo>
                  <a:pt x="403859" y="96011"/>
                </a:lnTo>
                <a:lnTo>
                  <a:pt x="400811" y="92963"/>
                </a:lnTo>
                <a:lnTo>
                  <a:pt x="396239" y="91439"/>
                </a:lnTo>
                <a:close/>
              </a:path>
              <a:path w="926591" h="143255">
                <a:moveTo>
                  <a:pt x="359663" y="103631"/>
                </a:moveTo>
                <a:lnTo>
                  <a:pt x="361187" y="105155"/>
                </a:lnTo>
                <a:lnTo>
                  <a:pt x="355091" y="102107"/>
                </a:lnTo>
                <a:lnTo>
                  <a:pt x="352043" y="99059"/>
                </a:lnTo>
                <a:lnTo>
                  <a:pt x="350519" y="96011"/>
                </a:lnTo>
                <a:lnTo>
                  <a:pt x="350519" y="111251"/>
                </a:lnTo>
                <a:lnTo>
                  <a:pt x="356615" y="114299"/>
                </a:lnTo>
                <a:lnTo>
                  <a:pt x="364235" y="117347"/>
                </a:lnTo>
                <a:lnTo>
                  <a:pt x="382523" y="117347"/>
                </a:lnTo>
                <a:lnTo>
                  <a:pt x="391667" y="114299"/>
                </a:lnTo>
                <a:lnTo>
                  <a:pt x="391667" y="105155"/>
                </a:lnTo>
                <a:lnTo>
                  <a:pt x="384047" y="106679"/>
                </a:lnTo>
                <a:lnTo>
                  <a:pt x="374903" y="108203"/>
                </a:lnTo>
                <a:lnTo>
                  <a:pt x="367283" y="106679"/>
                </a:lnTo>
                <a:lnTo>
                  <a:pt x="362711" y="105155"/>
                </a:lnTo>
                <a:lnTo>
                  <a:pt x="359663" y="103631"/>
                </a:lnTo>
                <a:close/>
              </a:path>
              <a:path w="926591" h="143255">
                <a:moveTo>
                  <a:pt x="333755" y="74675"/>
                </a:moveTo>
                <a:lnTo>
                  <a:pt x="335279" y="85343"/>
                </a:lnTo>
                <a:lnTo>
                  <a:pt x="336803" y="92963"/>
                </a:lnTo>
                <a:lnTo>
                  <a:pt x="339851" y="100583"/>
                </a:lnTo>
                <a:lnTo>
                  <a:pt x="344423" y="106679"/>
                </a:lnTo>
                <a:lnTo>
                  <a:pt x="350519" y="111251"/>
                </a:lnTo>
                <a:lnTo>
                  <a:pt x="345947" y="83819"/>
                </a:lnTo>
                <a:lnTo>
                  <a:pt x="345947" y="67055"/>
                </a:lnTo>
                <a:lnTo>
                  <a:pt x="347471" y="60959"/>
                </a:lnTo>
                <a:lnTo>
                  <a:pt x="348995" y="59435"/>
                </a:lnTo>
                <a:lnTo>
                  <a:pt x="348995" y="56387"/>
                </a:lnTo>
                <a:lnTo>
                  <a:pt x="352044" y="53339"/>
                </a:lnTo>
                <a:lnTo>
                  <a:pt x="352043" y="51815"/>
                </a:lnTo>
                <a:lnTo>
                  <a:pt x="353186" y="51053"/>
                </a:lnTo>
                <a:lnTo>
                  <a:pt x="353567" y="51815"/>
                </a:lnTo>
                <a:lnTo>
                  <a:pt x="356615" y="48767"/>
                </a:lnTo>
                <a:lnTo>
                  <a:pt x="353567" y="50291"/>
                </a:lnTo>
                <a:lnTo>
                  <a:pt x="361187" y="44195"/>
                </a:lnTo>
                <a:lnTo>
                  <a:pt x="365759" y="42671"/>
                </a:lnTo>
                <a:lnTo>
                  <a:pt x="371855" y="42671"/>
                </a:lnTo>
                <a:lnTo>
                  <a:pt x="377951" y="44195"/>
                </a:lnTo>
                <a:lnTo>
                  <a:pt x="380999" y="44195"/>
                </a:lnTo>
                <a:lnTo>
                  <a:pt x="376427" y="42671"/>
                </a:lnTo>
                <a:lnTo>
                  <a:pt x="380999" y="44195"/>
                </a:lnTo>
                <a:lnTo>
                  <a:pt x="380999" y="33527"/>
                </a:lnTo>
                <a:lnTo>
                  <a:pt x="371855" y="32003"/>
                </a:lnTo>
                <a:lnTo>
                  <a:pt x="364235" y="33527"/>
                </a:lnTo>
                <a:lnTo>
                  <a:pt x="356615" y="35051"/>
                </a:lnTo>
                <a:lnTo>
                  <a:pt x="350519" y="39623"/>
                </a:lnTo>
                <a:lnTo>
                  <a:pt x="344423" y="44195"/>
                </a:lnTo>
                <a:lnTo>
                  <a:pt x="339851" y="50291"/>
                </a:lnTo>
                <a:lnTo>
                  <a:pt x="336803" y="57911"/>
                </a:lnTo>
                <a:lnTo>
                  <a:pt x="335279" y="67055"/>
                </a:lnTo>
                <a:lnTo>
                  <a:pt x="333755" y="74675"/>
                </a:lnTo>
                <a:close/>
              </a:path>
              <a:path w="926591" h="143255">
                <a:moveTo>
                  <a:pt x="353567" y="50291"/>
                </a:moveTo>
                <a:lnTo>
                  <a:pt x="356615" y="48767"/>
                </a:lnTo>
                <a:lnTo>
                  <a:pt x="359663" y="45719"/>
                </a:lnTo>
                <a:lnTo>
                  <a:pt x="361187" y="44195"/>
                </a:lnTo>
                <a:lnTo>
                  <a:pt x="353567" y="50291"/>
                </a:lnTo>
                <a:close/>
              </a:path>
              <a:path w="926591" h="143255">
                <a:moveTo>
                  <a:pt x="608838" y="75818"/>
                </a:moveTo>
                <a:lnTo>
                  <a:pt x="609599" y="48767"/>
                </a:lnTo>
                <a:lnTo>
                  <a:pt x="607313" y="51815"/>
                </a:lnTo>
                <a:lnTo>
                  <a:pt x="606551" y="51815"/>
                </a:lnTo>
                <a:lnTo>
                  <a:pt x="609599" y="48767"/>
                </a:lnTo>
                <a:lnTo>
                  <a:pt x="611123" y="47243"/>
                </a:lnTo>
                <a:lnTo>
                  <a:pt x="612038" y="46939"/>
                </a:lnTo>
                <a:lnTo>
                  <a:pt x="612647" y="35051"/>
                </a:lnTo>
                <a:lnTo>
                  <a:pt x="606551" y="36575"/>
                </a:lnTo>
                <a:lnTo>
                  <a:pt x="605027" y="54863"/>
                </a:lnTo>
                <a:lnTo>
                  <a:pt x="608075" y="51815"/>
                </a:lnTo>
                <a:lnTo>
                  <a:pt x="608838" y="75818"/>
                </a:lnTo>
                <a:close/>
              </a:path>
              <a:path w="926591" h="143255">
                <a:moveTo>
                  <a:pt x="611632" y="47243"/>
                </a:moveTo>
                <a:lnTo>
                  <a:pt x="611123" y="47243"/>
                </a:lnTo>
                <a:lnTo>
                  <a:pt x="609599" y="48767"/>
                </a:lnTo>
                <a:lnTo>
                  <a:pt x="612647" y="47243"/>
                </a:lnTo>
                <a:lnTo>
                  <a:pt x="612038" y="46939"/>
                </a:lnTo>
                <a:lnTo>
                  <a:pt x="611632" y="47243"/>
                </a:lnTo>
                <a:close/>
              </a:path>
              <a:path w="926591" h="143255">
                <a:moveTo>
                  <a:pt x="614171" y="86867"/>
                </a:moveTo>
                <a:lnTo>
                  <a:pt x="612647" y="88391"/>
                </a:lnTo>
                <a:lnTo>
                  <a:pt x="613518" y="88827"/>
                </a:lnTo>
                <a:lnTo>
                  <a:pt x="615695" y="89915"/>
                </a:lnTo>
                <a:lnTo>
                  <a:pt x="614171" y="86867"/>
                </a:lnTo>
                <a:close/>
              </a:path>
              <a:path w="926591" h="143255">
                <a:moveTo>
                  <a:pt x="640079" y="76199"/>
                </a:moveTo>
                <a:lnTo>
                  <a:pt x="638555" y="76199"/>
                </a:lnTo>
                <a:lnTo>
                  <a:pt x="635507" y="77723"/>
                </a:lnTo>
                <a:lnTo>
                  <a:pt x="632459" y="79247"/>
                </a:lnTo>
                <a:lnTo>
                  <a:pt x="630935" y="70103"/>
                </a:lnTo>
                <a:lnTo>
                  <a:pt x="632459" y="79247"/>
                </a:lnTo>
                <a:lnTo>
                  <a:pt x="632459" y="68579"/>
                </a:lnTo>
                <a:lnTo>
                  <a:pt x="631153" y="69450"/>
                </a:lnTo>
                <a:lnTo>
                  <a:pt x="627887" y="71627"/>
                </a:lnTo>
                <a:lnTo>
                  <a:pt x="629411" y="80771"/>
                </a:lnTo>
                <a:lnTo>
                  <a:pt x="618743" y="80771"/>
                </a:lnTo>
                <a:lnTo>
                  <a:pt x="617219" y="79247"/>
                </a:lnTo>
                <a:lnTo>
                  <a:pt x="617219" y="68579"/>
                </a:lnTo>
                <a:lnTo>
                  <a:pt x="618134" y="69189"/>
                </a:lnTo>
                <a:lnTo>
                  <a:pt x="616915" y="67360"/>
                </a:lnTo>
                <a:lnTo>
                  <a:pt x="615695" y="65531"/>
                </a:lnTo>
                <a:lnTo>
                  <a:pt x="615695" y="79247"/>
                </a:lnTo>
                <a:lnTo>
                  <a:pt x="609599" y="74675"/>
                </a:lnTo>
                <a:lnTo>
                  <a:pt x="615695" y="80771"/>
                </a:lnTo>
                <a:lnTo>
                  <a:pt x="624839" y="82295"/>
                </a:lnTo>
                <a:lnTo>
                  <a:pt x="632459" y="80771"/>
                </a:lnTo>
                <a:lnTo>
                  <a:pt x="633983" y="79247"/>
                </a:lnTo>
                <a:lnTo>
                  <a:pt x="637031" y="77723"/>
                </a:lnTo>
                <a:lnTo>
                  <a:pt x="640079" y="76199"/>
                </a:lnTo>
                <a:close/>
              </a:path>
              <a:path w="926591" h="143255">
                <a:moveTo>
                  <a:pt x="618743" y="54863"/>
                </a:moveTo>
                <a:lnTo>
                  <a:pt x="621791" y="53339"/>
                </a:lnTo>
                <a:lnTo>
                  <a:pt x="623315" y="53339"/>
                </a:lnTo>
                <a:lnTo>
                  <a:pt x="624839" y="44195"/>
                </a:lnTo>
                <a:lnTo>
                  <a:pt x="629411" y="44195"/>
                </a:lnTo>
                <a:lnTo>
                  <a:pt x="633983" y="45719"/>
                </a:lnTo>
                <a:lnTo>
                  <a:pt x="632459" y="44195"/>
                </a:lnTo>
                <a:lnTo>
                  <a:pt x="635507" y="33527"/>
                </a:lnTo>
                <a:lnTo>
                  <a:pt x="624839" y="33527"/>
                </a:lnTo>
                <a:lnTo>
                  <a:pt x="624839" y="42671"/>
                </a:lnTo>
                <a:lnTo>
                  <a:pt x="620267" y="44195"/>
                </a:lnTo>
                <a:lnTo>
                  <a:pt x="618743" y="54863"/>
                </a:lnTo>
                <a:close/>
              </a:path>
              <a:path w="926591" h="143255">
                <a:moveTo>
                  <a:pt x="624839" y="33527"/>
                </a:moveTo>
                <a:lnTo>
                  <a:pt x="618743" y="33527"/>
                </a:lnTo>
                <a:lnTo>
                  <a:pt x="615695" y="44195"/>
                </a:lnTo>
                <a:lnTo>
                  <a:pt x="615695" y="45719"/>
                </a:lnTo>
                <a:lnTo>
                  <a:pt x="617219" y="56387"/>
                </a:lnTo>
                <a:lnTo>
                  <a:pt x="620267" y="44195"/>
                </a:lnTo>
                <a:lnTo>
                  <a:pt x="624839" y="42671"/>
                </a:lnTo>
                <a:lnTo>
                  <a:pt x="624839" y="33527"/>
                </a:lnTo>
                <a:close/>
              </a:path>
              <a:path w="926591" h="143255">
                <a:moveTo>
                  <a:pt x="635507" y="45720"/>
                </a:moveTo>
                <a:lnTo>
                  <a:pt x="634898" y="45415"/>
                </a:lnTo>
                <a:lnTo>
                  <a:pt x="635126" y="45720"/>
                </a:lnTo>
                <a:lnTo>
                  <a:pt x="643127" y="56387"/>
                </a:lnTo>
                <a:lnTo>
                  <a:pt x="638555" y="47243"/>
                </a:lnTo>
                <a:lnTo>
                  <a:pt x="650747" y="45719"/>
                </a:lnTo>
                <a:lnTo>
                  <a:pt x="655319" y="45719"/>
                </a:lnTo>
                <a:lnTo>
                  <a:pt x="655319" y="44195"/>
                </a:lnTo>
                <a:lnTo>
                  <a:pt x="653795" y="44195"/>
                </a:lnTo>
                <a:lnTo>
                  <a:pt x="653491" y="44805"/>
                </a:lnTo>
                <a:lnTo>
                  <a:pt x="652271" y="44195"/>
                </a:lnTo>
                <a:lnTo>
                  <a:pt x="633983" y="44195"/>
                </a:lnTo>
                <a:lnTo>
                  <a:pt x="634898" y="45415"/>
                </a:lnTo>
                <a:lnTo>
                  <a:pt x="635507" y="45720"/>
                </a:lnTo>
                <a:close/>
              </a:path>
              <a:path w="926591" h="143255">
                <a:moveTo>
                  <a:pt x="655320" y="54863"/>
                </a:moveTo>
                <a:lnTo>
                  <a:pt x="656843" y="54863"/>
                </a:lnTo>
                <a:lnTo>
                  <a:pt x="655319" y="53339"/>
                </a:lnTo>
                <a:lnTo>
                  <a:pt x="652271" y="47243"/>
                </a:lnTo>
                <a:lnTo>
                  <a:pt x="652271" y="50291"/>
                </a:lnTo>
                <a:lnTo>
                  <a:pt x="646175" y="54863"/>
                </a:lnTo>
                <a:lnTo>
                  <a:pt x="647699" y="83819"/>
                </a:lnTo>
                <a:lnTo>
                  <a:pt x="650747" y="79247"/>
                </a:lnTo>
                <a:lnTo>
                  <a:pt x="653795" y="74675"/>
                </a:lnTo>
                <a:lnTo>
                  <a:pt x="655319" y="68579"/>
                </a:lnTo>
                <a:lnTo>
                  <a:pt x="655320" y="54863"/>
                </a:lnTo>
                <a:close/>
              </a:path>
              <a:path w="926591" h="143255">
                <a:moveTo>
                  <a:pt x="647699" y="83819"/>
                </a:moveTo>
                <a:lnTo>
                  <a:pt x="646175" y="54863"/>
                </a:lnTo>
                <a:lnTo>
                  <a:pt x="652271" y="50291"/>
                </a:lnTo>
                <a:lnTo>
                  <a:pt x="652271" y="47243"/>
                </a:lnTo>
                <a:lnTo>
                  <a:pt x="655319" y="53339"/>
                </a:lnTo>
                <a:lnTo>
                  <a:pt x="656843" y="54863"/>
                </a:lnTo>
                <a:lnTo>
                  <a:pt x="656843" y="33527"/>
                </a:lnTo>
                <a:lnTo>
                  <a:pt x="652271" y="42671"/>
                </a:lnTo>
                <a:lnTo>
                  <a:pt x="635507" y="33527"/>
                </a:lnTo>
                <a:lnTo>
                  <a:pt x="632459" y="44195"/>
                </a:lnTo>
                <a:lnTo>
                  <a:pt x="633983" y="45719"/>
                </a:lnTo>
                <a:lnTo>
                  <a:pt x="629411" y="44195"/>
                </a:lnTo>
                <a:lnTo>
                  <a:pt x="624839" y="44195"/>
                </a:lnTo>
                <a:lnTo>
                  <a:pt x="623315" y="53339"/>
                </a:lnTo>
                <a:lnTo>
                  <a:pt x="621791" y="53339"/>
                </a:lnTo>
                <a:lnTo>
                  <a:pt x="618743" y="54863"/>
                </a:lnTo>
                <a:lnTo>
                  <a:pt x="620267" y="44195"/>
                </a:lnTo>
                <a:lnTo>
                  <a:pt x="617219" y="56387"/>
                </a:lnTo>
                <a:lnTo>
                  <a:pt x="615695" y="45719"/>
                </a:lnTo>
                <a:lnTo>
                  <a:pt x="615695" y="64007"/>
                </a:lnTo>
                <a:lnTo>
                  <a:pt x="616915" y="67360"/>
                </a:lnTo>
                <a:lnTo>
                  <a:pt x="615886" y="63245"/>
                </a:lnTo>
                <a:lnTo>
                  <a:pt x="615695" y="62483"/>
                </a:lnTo>
                <a:lnTo>
                  <a:pt x="615695" y="59435"/>
                </a:lnTo>
                <a:lnTo>
                  <a:pt x="618134" y="55778"/>
                </a:lnTo>
                <a:lnTo>
                  <a:pt x="619963" y="54559"/>
                </a:lnTo>
                <a:lnTo>
                  <a:pt x="624077" y="53530"/>
                </a:lnTo>
                <a:lnTo>
                  <a:pt x="624839" y="53339"/>
                </a:lnTo>
                <a:lnTo>
                  <a:pt x="627887" y="53339"/>
                </a:lnTo>
                <a:lnTo>
                  <a:pt x="630935" y="54863"/>
                </a:lnTo>
                <a:lnTo>
                  <a:pt x="632459" y="56387"/>
                </a:lnTo>
                <a:lnTo>
                  <a:pt x="632459" y="79247"/>
                </a:lnTo>
                <a:lnTo>
                  <a:pt x="635507" y="77723"/>
                </a:lnTo>
                <a:lnTo>
                  <a:pt x="632459" y="67055"/>
                </a:lnTo>
                <a:lnTo>
                  <a:pt x="635507" y="77723"/>
                </a:lnTo>
                <a:lnTo>
                  <a:pt x="638555" y="76199"/>
                </a:lnTo>
                <a:lnTo>
                  <a:pt x="640079" y="76199"/>
                </a:lnTo>
                <a:lnTo>
                  <a:pt x="641603" y="73151"/>
                </a:lnTo>
                <a:lnTo>
                  <a:pt x="643127" y="56387"/>
                </a:lnTo>
                <a:lnTo>
                  <a:pt x="635126" y="45720"/>
                </a:lnTo>
                <a:lnTo>
                  <a:pt x="634898" y="45415"/>
                </a:lnTo>
                <a:lnTo>
                  <a:pt x="633983" y="44195"/>
                </a:lnTo>
                <a:lnTo>
                  <a:pt x="655319" y="44195"/>
                </a:lnTo>
                <a:lnTo>
                  <a:pt x="655319" y="45719"/>
                </a:lnTo>
                <a:lnTo>
                  <a:pt x="650747" y="45719"/>
                </a:lnTo>
                <a:lnTo>
                  <a:pt x="644651" y="56387"/>
                </a:lnTo>
                <a:lnTo>
                  <a:pt x="644651" y="67055"/>
                </a:lnTo>
                <a:lnTo>
                  <a:pt x="643127" y="71627"/>
                </a:lnTo>
                <a:lnTo>
                  <a:pt x="643127" y="70103"/>
                </a:lnTo>
                <a:lnTo>
                  <a:pt x="641603" y="74675"/>
                </a:lnTo>
                <a:lnTo>
                  <a:pt x="641603" y="88391"/>
                </a:lnTo>
                <a:lnTo>
                  <a:pt x="647699" y="83819"/>
                </a:lnTo>
                <a:close/>
              </a:path>
              <a:path w="926591" h="143255">
                <a:moveTo>
                  <a:pt x="662939" y="38099"/>
                </a:moveTo>
                <a:lnTo>
                  <a:pt x="659891" y="35051"/>
                </a:lnTo>
                <a:lnTo>
                  <a:pt x="656843" y="33527"/>
                </a:lnTo>
                <a:lnTo>
                  <a:pt x="656843" y="54863"/>
                </a:lnTo>
                <a:lnTo>
                  <a:pt x="661415" y="51815"/>
                </a:lnTo>
                <a:lnTo>
                  <a:pt x="662939" y="47243"/>
                </a:lnTo>
                <a:lnTo>
                  <a:pt x="662939" y="38099"/>
                </a:lnTo>
                <a:close/>
              </a:path>
              <a:path w="926591" h="143255">
                <a:moveTo>
                  <a:pt x="594359" y="80771"/>
                </a:moveTo>
                <a:lnTo>
                  <a:pt x="591311" y="86867"/>
                </a:lnTo>
                <a:lnTo>
                  <a:pt x="591311" y="91439"/>
                </a:lnTo>
                <a:lnTo>
                  <a:pt x="592835" y="96011"/>
                </a:lnTo>
                <a:lnTo>
                  <a:pt x="594359" y="100583"/>
                </a:lnTo>
                <a:lnTo>
                  <a:pt x="595615" y="102466"/>
                </a:lnTo>
                <a:lnTo>
                  <a:pt x="597407" y="105155"/>
                </a:lnTo>
                <a:lnTo>
                  <a:pt x="600455" y="106679"/>
                </a:lnTo>
                <a:lnTo>
                  <a:pt x="600455" y="115823"/>
                </a:lnTo>
                <a:lnTo>
                  <a:pt x="600455" y="106679"/>
                </a:lnTo>
                <a:lnTo>
                  <a:pt x="600455" y="123443"/>
                </a:lnTo>
                <a:lnTo>
                  <a:pt x="603503" y="140207"/>
                </a:lnTo>
                <a:lnTo>
                  <a:pt x="609599" y="141731"/>
                </a:lnTo>
                <a:lnTo>
                  <a:pt x="617219" y="143255"/>
                </a:lnTo>
                <a:lnTo>
                  <a:pt x="632459" y="143255"/>
                </a:lnTo>
                <a:lnTo>
                  <a:pt x="635507" y="132587"/>
                </a:lnTo>
                <a:lnTo>
                  <a:pt x="637031" y="131063"/>
                </a:lnTo>
                <a:lnTo>
                  <a:pt x="633983" y="121919"/>
                </a:lnTo>
                <a:lnTo>
                  <a:pt x="635507" y="121919"/>
                </a:lnTo>
                <a:lnTo>
                  <a:pt x="635507" y="120395"/>
                </a:lnTo>
                <a:lnTo>
                  <a:pt x="632459" y="121919"/>
                </a:lnTo>
                <a:lnTo>
                  <a:pt x="632459" y="131063"/>
                </a:lnTo>
                <a:lnTo>
                  <a:pt x="630935" y="134111"/>
                </a:lnTo>
                <a:lnTo>
                  <a:pt x="624839" y="134111"/>
                </a:lnTo>
                <a:lnTo>
                  <a:pt x="624839" y="132587"/>
                </a:lnTo>
                <a:lnTo>
                  <a:pt x="617219" y="131063"/>
                </a:lnTo>
                <a:lnTo>
                  <a:pt x="615695" y="132587"/>
                </a:lnTo>
                <a:lnTo>
                  <a:pt x="609599" y="131063"/>
                </a:lnTo>
                <a:lnTo>
                  <a:pt x="608584" y="130047"/>
                </a:lnTo>
                <a:lnTo>
                  <a:pt x="606551" y="129539"/>
                </a:lnTo>
                <a:lnTo>
                  <a:pt x="608075" y="129539"/>
                </a:lnTo>
                <a:lnTo>
                  <a:pt x="603503" y="128015"/>
                </a:lnTo>
                <a:lnTo>
                  <a:pt x="605027" y="128015"/>
                </a:lnTo>
                <a:lnTo>
                  <a:pt x="601979" y="124967"/>
                </a:lnTo>
                <a:lnTo>
                  <a:pt x="600455" y="121919"/>
                </a:lnTo>
                <a:lnTo>
                  <a:pt x="600455" y="117347"/>
                </a:lnTo>
                <a:lnTo>
                  <a:pt x="601979" y="112775"/>
                </a:lnTo>
                <a:lnTo>
                  <a:pt x="600455" y="99059"/>
                </a:lnTo>
                <a:lnTo>
                  <a:pt x="595883" y="102107"/>
                </a:lnTo>
                <a:lnTo>
                  <a:pt x="596900" y="77385"/>
                </a:lnTo>
                <a:lnTo>
                  <a:pt x="594359" y="80771"/>
                </a:lnTo>
                <a:close/>
              </a:path>
              <a:path w="926591" h="143255">
                <a:moveTo>
                  <a:pt x="643127" y="54863"/>
                </a:moveTo>
                <a:lnTo>
                  <a:pt x="644651" y="57911"/>
                </a:lnTo>
                <a:lnTo>
                  <a:pt x="644651" y="56387"/>
                </a:lnTo>
                <a:lnTo>
                  <a:pt x="650747" y="45719"/>
                </a:lnTo>
                <a:lnTo>
                  <a:pt x="638555" y="47243"/>
                </a:lnTo>
                <a:lnTo>
                  <a:pt x="643127" y="56387"/>
                </a:lnTo>
                <a:lnTo>
                  <a:pt x="641603" y="73151"/>
                </a:lnTo>
                <a:lnTo>
                  <a:pt x="643127" y="70103"/>
                </a:lnTo>
                <a:lnTo>
                  <a:pt x="644651" y="62483"/>
                </a:lnTo>
                <a:lnTo>
                  <a:pt x="643127" y="54863"/>
                </a:lnTo>
                <a:close/>
              </a:path>
              <a:path w="926591" h="143255">
                <a:moveTo>
                  <a:pt x="624839" y="80771"/>
                </a:moveTo>
                <a:lnTo>
                  <a:pt x="629411" y="80771"/>
                </a:lnTo>
                <a:lnTo>
                  <a:pt x="627887" y="71627"/>
                </a:lnTo>
                <a:lnTo>
                  <a:pt x="629411" y="70103"/>
                </a:lnTo>
                <a:lnTo>
                  <a:pt x="624077" y="71437"/>
                </a:lnTo>
                <a:lnTo>
                  <a:pt x="624839" y="71627"/>
                </a:lnTo>
                <a:lnTo>
                  <a:pt x="621791" y="71627"/>
                </a:lnTo>
                <a:lnTo>
                  <a:pt x="618743" y="70103"/>
                </a:lnTo>
                <a:lnTo>
                  <a:pt x="618134" y="69189"/>
                </a:lnTo>
                <a:lnTo>
                  <a:pt x="617219" y="68579"/>
                </a:lnTo>
                <a:lnTo>
                  <a:pt x="617219" y="79247"/>
                </a:lnTo>
                <a:lnTo>
                  <a:pt x="618743" y="80771"/>
                </a:lnTo>
                <a:lnTo>
                  <a:pt x="624839" y="80771"/>
                </a:lnTo>
                <a:close/>
              </a:path>
              <a:path w="926591" h="143255">
                <a:moveTo>
                  <a:pt x="615695" y="59435"/>
                </a:moveTo>
                <a:lnTo>
                  <a:pt x="615695" y="62483"/>
                </a:lnTo>
                <a:lnTo>
                  <a:pt x="615886" y="63245"/>
                </a:lnTo>
                <a:lnTo>
                  <a:pt x="617219" y="57911"/>
                </a:lnTo>
                <a:lnTo>
                  <a:pt x="615695" y="59435"/>
                </a:lnTo>
                <a:close/>
              </a:path>
              <a:path w="926591" h="143255">
                <a:moveTo>
                  <a:pt x="618134" y="69189"/>
                </a:moveTo>
                <a:lnTo>
                  <a:pt x="618743" y="70103"/>
                </a:lnTo>
                <a:lnTo>
                  <a:pt x="621791" y="71627"/>
                </a:lnTo>
                <a:lnTo>
                  <a:pt x="624839" y="71627"/>
                </a:lnTo>
                <a:lnTo>
                  <a:pt x="624077" y="71437"/>
                </a:lnTo>
                <a:lnTo>
                  <a:pt x="619963" y="70408"/>
                </a:lnTo>
                <a:lnTo>
                  <a:pt x="618134" y="69189"/>
                </a:lnTo>
                <a:close/>
              </a:path>
              <a:path w="926591" h="143255">
                <a:moveTo>
                  <a:pt x="624839" y="53339"/>
                </a:moveTo>
                <a:lnTo>
                  <a:pt x="624077" y="53530"/>
                </a:lnTo>
                <a:lnTo>
                  <a:pt x="629411" y="54863"/>
                </a:lnTo>
                <a:lnTo>
                  <a:pt x="627887" y="53339"/>
                </a:lnTo>
                <a:lnTo>
                  <a:pt x="624839" y="53339"/>
                </a:lnTo>
                <a:close/>
              </a:path>
              <a:path w="926591" h="143255">
                <a:moveTo>
                  <a:pt x="631153" y="55517"/>
                </a:moveTo>
                <a:lnTo>
                  <a:pt x="632459" y="59435"/>
                </a:lnTo>
                <a:lnTo>
                  <a:pt x="632459" y="56387"/>
                </a:lnTo>
                <a:lnTo>
                  <a:pt x="630935" y="54863"/>
                </a:lnTo>
                <a:lnTo>
                  <a:pt x="627887" y="53339"/>
                </a:lnTo>
                <a:lnTo>
                  <a:pt x="631153" y="55517"/>
                </a:lnTo>
                <a:close/>
              </a:path>
              <a:path w="926591" h="143255">
                <a:moveTo>
                  <a:pt x="608075" y="51815"/>
                </a:moveTo>
                <a:lnTo>
                  <a:pt x="605027" y="54863"/>
                </a:lnTo>
                <a:lnTo>
                  <a:pt x="606551" y="70103"/>
                </a:lnTo>
                <a:lnTo>
                  <a:pt x="608838" y="75818"/>
                </a:lnTo>
                <a:lnTo>
                  <a:pt x="608075" y="51815"/>
                </a:lnTo>
                <a:close/>
              </a:path>
              <a:path w="926591" h="143255">
                <a:moveTo>
                  <a:pt x="595883" y="50291"/>
                </a:moveTo>
                <a:lnTo>
                  <a:pt x="592835" y="56387"/>
                </a:lnTo>
                <a:lnTo>
                  <a:pt x="592835" y="68579"/>
                </a:lnTo>
                <a:lnTo>
                  <a:pt x="594359" y="73151"/>
                </a:lnTo>
                <a:lnTo>
                  <a:pt x="596900" y="77385"/>
                </a:lnTo>
                <a:lnTo>
                  <a:pt x="600455" y="99059"/>
                </a:lnTo>
                <a:lnTo>
                  <a:pt x="598931" y="80771"/>
                </a:lnTo>
                <a:lnTo>
                  <a:pt x="598931" y="74675"/>
                </a:lnTo>
                <a:lnTo>
                  <a:pt x="600455" y="99059"/>
                </a:lnTo>
                <a:lnTo>
                  <a:pt x="601979" y="112775"/>
                </a:lnTo>
                <a:lnTo>
                  <a:pt x="603503" y="109727"/>
                </a:lnTo>
                <a:lnTo>
                  <a:pt x="603503" y="96011"/>
                </a:lnTo>
                <a:lnTo>
                  <a:pt x="601979" y="92963"/>
                </a:lnTo>
                <a:lnTo>
                  <a:pt x="603503" y="94487"/>
                </a:lnTo>
                <a:lnTo>
                  <a:pt x="602284" y="92049"/>
                </a:lnTo>
                <a:lnTo>
                  <a:pt x="601979" y="91439"/>
                </a:lnTo>
                <a:lnTo>
                  <a:pt x="601979" y="89915"/>
                </a:lnTo>
                <a:lnTo>
                  <a:pt x="603503" y="85343"/>
                </a:lnTo>
                <a:lnTo>
                  <a:pt x="603503" y="88391"/>
                </a:lnTo>
                <a:lnTo>
                  <a:pt x="602488" y="91439"/>
                </a:lnTo>
                <a:lnTo>
                  <a:pt x="603503" y="94487"/>
                </a:lnTo>
                <a:lnTo>
                  <a:pt x="605332" y="97231"/>
                </a:lnTo>
                <a:lnTo>
                  <a:pt x="606551" y="99059"/>
                </a:lnTo>
                <a:lnTo>
                  <a:pt x="611572" y="101390"/>
                </a:lnTo>
                <a:lnTo>
                  <a:pt x="609599" y="100075"/>
                </a:lnTo>
                <a:lnTo>
                  <a:pt x="611123" y="100583"/>
                </a:lnTo>
                <a:lnTo>
                  <a:pt x="612179" y="100935"/>
                </a:lnTo>
                <a:lnTo>
                  <a:pt x="611123" y="89915"/>
                </a:lnTo>
                <a:lnTo>
                  <a:pt x="614171" y="86867"/>
                </a:lnTo>
                <a:lnTo>
                  <a:pt x="608075" y="86867"/>
                </a:lnTo>
                <a:lnTo>
                  <a:pt x="615695" y="85343"/>
                </a:lnTo>
                <a:lnTo>
                  <a:pt x="617219" y="89915"/>
                </a:lnTo>
                <a:lnTo>
                  <a:pt x="632078" y="91154"/>
                </a:lnTo>
                <a:lnTo>
                  <a:pt x="637031" y="89915"/>
                </a:lnTo>
                <a:lnTo>
                  <a:pt x="641603" y="88391"/>
                </a:lnTo>
                <a:lnTo>
                  <a:pt x="641603" y="73151"/>
                </a:lnTo>
                <a:lnTo>
                  <a:pt x="640079" y="76199"/>
                </a:lnTo>
                <a:lnTo>
                  <a:pt x="637031" y="77723"/>
                </a:lnTo>
                <a:lnTo>
                  <a:pt x="633983" y="79247"/>
                </a:lnTo>
                <a:lnTo>
                  <a:pt x="632459" y="80771"/>
                </a:lnTo>
                <a:lnTo>
                  <a:pt x="624839" y="82295"/>
                </a:lnTo>
                <a:lnTo>
                  <a:pt x="615695" y="80771"/>
                </a:lnTo>
                <a:lnTo>
                  <a:pt x="609599" y="77723"/>
                </a:lnTo>
                <a:lnTo>
                  <a:pt x="603503" y="83819"/>
                </a:lnTo>
                <a:lnTo>
                  <a:pt x="603503" y="62483"/>
                </a:lnTo>
                <a:lnTo>
                  <a:pt x="601979" y="41147"/>
                </a:lnTo>
                <a:lnTo>
                  <a:pt x="598931" y="45719"/>
                </a:lnTo>
                <a:lnTo>
                  <a:pt x="595883" y="50291"/>
                </a:lnTo>
                <a:close/>
              </a:path>
              <a:path w="926591" h="143255">
                <a:moveTo>
                  <a:pt x="880871" y="62483"/>
                </a:moveTo>
                <a:lnTo>
                  <a:pt x="882395" y="64007"/>
                </a:lnTo>
                <a:lnTo>
                  <a:pt x="880871" y="60959"/>
                </a:lnTo>
                <a:lnTo>
                  <a:pt x="880871" y="54863"/>
                </a:lnTo>
                <a:lnTo>
                  <a:pt x="877823" y="39623"/>
                </a:lnTo>
                <a:lnTo>
                  <a:pt x="874775" y="44195"/>
                </a:lnTo>
                <a:lnTo>
                  <a:pt x="871727" y="48767"/>
                </a:lnTo>
                <a:lnTo>
                  <a:pt x="870203" y="53339"/>
                </a:lnTo>
                <a:lnTo>
                  <a:pt x="870203" y="57911"/>
                </a:lnTo>
                <a:lnTo>
                  <a:pt x="871727" y="68579"/>
                </a:lnTo>
                <a:lnTo>
                  <a:pt x="876299" y="74675"/>
                </a:lnTo>
                <a:lnTo>
                  <a:pt x="883919" y="80771"/>
                </a:lnTo>
                <a:lnTo>
                  <a:pt x="890015" y="83819"/>
                </a:lnTo>
                <a:lnTo>
                  <a:pt x="883919" y="67055"/>
                </a:lnTo>
                <a:lnTo>
                  <a:pt x="884529" y="67360"/>
                </a:lnTo>
                <a:lnTo>
                  <a:pt x="880871" y="62483"/>
                </a:lnTo>
                <a:close/>
              </a:path>
              <a:path w="926591" h="143255">
                <a:moveTo>
                  <a:pt x="880871" y="103631"/>
                </a:moveTo>
                <a:lnTo>
                  <a:pt x="880871" y="91439"/>
                </a:lnTo>
                <a:lnTo>
                  <a:pt x="876299" y="89915"/>
                </a:lnTo>
                <a:lnTo>
                  <a:pt x="876299" y="100583"/>
                </a:lnTo>
                <a:lnTo>
                  <a:pt x="877823" y="102107"/>
                </a:lnTo>
                <a:lnTo>
                  <a:pt x="879347" y="103631"/>
                </a:lnTo>
                <a:lnTo>
                  <a:pt x="880871" y="103631"/>
                </a:lnTo>
                <a:lnTo>
                  <a:pt x="879347" y="102869"/>
                </a:lnTo>
                <a:lnTo>
                  <a:pt x="877823" y="100583"/>
                </a:lnTo>
                <a:lnTo>
                  <a:pt x="879347" y="99059"/>
                </a:lnTo>
                <a:lnTo>
                  <a:pt x="879347" y="97535"/>
                </a:lnTo>
                <a:lnTo>
                  <a:pt x="880871" y="103631"/>
                </a:lnTo>
                <a:close/>
              </a:path>
              <a:path w="926591" h="143255">
                <a:moveTo>
                  <a:pt x="879347" y="103631"/>
                </a:moveTo>
                <a:lnTo>
                  <a:pt x="877823" y="102107"/>
                </a:lnTo>
                <a:lnTo>
                  <a:pt x="876299" y="100583"/>
                </a:lnTo>
                <a:lnTo>
                  <a:pt x="876299" y="89915"/>
                </a:lnTo>
                <a:lnTo>
                  <a:pt x="873251" y="100583"/>
                </a:lnTo>
                <a:lnTo>
                  <a:pt x="876299" y="102107"/>
                </a:lnTo>
                <a:lnTo>
                  <a:pt x="879347" y="103631"/>
                </a:lnTo>
                <a:close/>
              </a:path>
              <a:path w="926591" h="143255">
                <a:moveTo>
                  <a:pt x="885443" y="68579"/>
                </a:moveTo>
                <a:lnTo>
                  <a:pt x="884529" y="67360"/>
                </a:lnTo>
                <a:lnTo>
                  <a:pt x="883919" y="67055"/>
                </a:lnTo>
                <a:lnTo>
                  <a:pt x="890015" y="83819"/>
                </a:lnTo>
                <a:lnTo>
                  <a:pt x="896111" y="85343"/>
                </a:lnTo>
                <a:lnTo>
                  <a:pt x="900683" y="76199"/>
                </a:lnTo>
                <a:lnTo>
                  <a:pt x="894587" y="73151"/>
                </a:lnTo>
                <a:lnTo>
                  <a:pt x="888491" y="70103"/>
                </a:lnTo>
                <a:lnTo>
                  <a:pt x="890015" y="70103"/>
                </a:lnTo>
                <a:lnTo>
                  <a:pt x="884529" y="67360"/>
                </a:lnTo>
                <a:lnTo>
                  <a:pt x="885443" y="68579"/>
                </a:lnTo>
                <a:close/>
              </a:path>
              <a:path w="926591" h="143255">
                <a:moveTo>
                  <a:pt x="905255" y="54863"/>
                </a:moveTo>
                <a:lnTo>
                  <a:pt x="900683" y="53339"/>
                </a:lnTo>
                <a:lnTo>
                  <a:pt x="899159" y="44195"/>
                </a:lnTo>
                <a:lnTo>
                  <a:pt x="896111" y="44195"/>
                </a:lnTo>
                <a:lnTo>
                  <a:pt x="893063" y="54863"/>
                </a:lnTo>
                <a:lnTo>
                  <a:pt x="893063" y="56387"/>
                </a:lnTo>
                <a:lnTo>
                  <a:pt x="893978" y="54559"/>
                </a:lnTo>
                <a:lnTo>
                  <a:pt x="894587" y="53339"/>
                </a:lnTo>
                <a:lnTo>
                  <a:pt x="899159" y="53339"/>
                </a:lnTo>
                <a:lnTo>
                  <a:pt x="905255" y="54863"/>
                </a:lnTo>
                <a:close/>
              </a:path>
              <a:path w="926591" h="143255">
                <a:moveTo>
                  <a:pt x="893063" y="54863"/>
                </a:moveTo>
                <a:lnTo>
                  <a:pt x="896111" y="44195"/>
                </a:lnTo>
                <a:lnTo>
                  <a:pt x="891539" y="45719"/>
                </a:lnTo>
                <a:lnTo>
                  <a:pt x="893063" y="59435"/>
                </a:lnTo>
                <a:lnTo>
                  <a:pt x="893063" y="54863"/>
                </a:lnTo>
                <a:close/>
              </a:path>
              <a:path w="926591" h="143255">
                <a:moveTo>
                  <a:pt x="886967" y="35051"/>
                </a:moveTo>
                <a:lnTo>
                  <a:pt x="893063" y="42671"/>
                </a:lnTo>
                <a:lnTo>
                  <a:pt x="894587" y="44195"/>
                </a:lnTo>
                <a:lnTo>
                  <a:pt x="899159" y="42671"/>
                </a:lnTo>
                <a:lnTo>
                  <a:pt x="906779" y="42671"/>
                </a:lnTo>
                <a:lnTo>
                  <a:pt x="912875" y="45719"/>
                </a:lnTo>
                <a:lnTo>
                  <a:pt x="915923" y="36575"/>
                </a:lnTo>
                <a:lnTo>
                  <a:pt x="911351" y="35051"/>
                </a:lnTo>
                <a:lnTo>
                  <a:pt x="906779" y="33527"/>
                </a:lnTo>
                <a:lnTo>
                  <a:pt x="893063" y="33527"/>
                </a:lnTo>
                <a:lnTo>
                  <a:pt x="886967" y="35051"/>
                </a:lnTo>
                <a:close/>
              </a:path>
              <a:path w="926591" h="143255">
                <a:moveTo>
                  <a:pt x="923543" y="42671"/>
                </a:moveTo>
                <a:lnTo>
                  <a:pt x="922019" y="41147"/>
                </a:lnTo>
                <a:lnTo>
                  <a:pt x="918971" y="38099"/>
                </a:lnTo>
                <a:lnTo>
                  <a:pt x="915923" y="36575"/>
                </a:lnTo>
                <a:lnTo>
                  <a:pt x="912875" y="45719"/>
                </a:lnTo>
                <a:lnTo>
                  <a:pt x="912875" y="47243"/>
                </a:lnTo>
                <a:lnTo>
                  <a:pt x="912875" y="45719"/>
                </a:lnTo>
                <a:lnTo>
                  <a:pt x="908303" y="45719"/>
                </a:lnTo>
                <a:lnTo>
                  <a:pt x="903731" y="44195"/>
                </a:lnTo>
                <a:lnTo>
                  <a:pt x="900683" y="44195"/>
                </a:lnTo>
                <a:lnTo>
                  <a:pt x="899159" y="42671"/>
                </a:lnTo>
                <a:lnTo>
                  <a:pt x="894587" y="44195"/>
                </a:lnTo>
                <a:lnTo>
                  <a:pt x="893063" y="42671"/>
                </a:lnTo>
                <a:lnTo>
                  <a:pt x="886967" y="45719"/>
                </a:lnTo>
                <a:lnTo>
                  <a:pt x="885443" y="48767"/>
                </a:lnTo>
                <a:lnTo>
                  <a:pt x="884224" y="49377"/>
                </a:lnTo>
                <a:lnTo>
                  <a:pt x="883538" y="50291"/>
                </a:lnTo>
                <a:lnTo>
                  <a:pt x="882395" y="50291"/>
                </a:lnTo>
                <a:lnTo>
                  <a:pt x="884224" y="49377"/>
                </a:lnTo>
                <a:lnTo>
                  <a:pt x="886967" y="45719"/>
                </a:lnTo>
                <a:lnTo>
                  <a:pt x="893063" y="42671"/>
                </a:lnTo>
                <a:lnTo>
                  <a:pt x="886967" y="35051"/>
                </a:lnTo>
                <a:lnTo>
                  <a:pt x="882395" y="36575"/>
                </a:lnTo>
                <a:lnTo>
                  <a:pt x="877823" y="39623"/>
                </a:lnTo>
                <a:lnTo>
                  <a:pt x="880871" y="54863"/>
                </a:lnTo>
                <a:lnTo>
                  <a:pt x="880871" y="60959"/>
                </a:lnTo>
                <a:lnTo>
                  <a:pt x="880871" y="56387"/>
                </a:lnTo>
                <a:lnTo>
                  <a:pt x="882395" y="51815"/>
                </a:lnTo>
                <a:lnTo>
                  <a:pt x="882395" y="53339"/>
                </a:lnTo>
                <a:lnTo>
                  <a:pt x="883919" y="50291"/>
                </a:lnTo>
                <a:lnTo>
                  <a:pt x="890015" y="70103"/>
                </a:lnTo>
                <a:lnTo>
                  <a:pt x="886967" y="47243"/>
                </a:lnTo>
                <a:lnTo>
                  <a:pt x="888491" y="45719"/>
                </a:lnTo>
                <a:lnTo>
                  <a:pt x="890015" y="45719"/>
                </a:lnTo>
                <a:lnTo>
                  <a:pt x="896111" y="44195"/>
                </a:lnTo>
                <a:lnTo>
                  <a:pt x="899159" y="44195"/>
                </a:lnTo>
                <a:lnTo>
                  <a:pt x="900683" y="53339"/>
                </a:lnTo>
                <a:lnTo>
                  <a:pt x="905255" y="54863"/>
                </a:lnTo>
                <a:lnTo>
                  <a:pt x="903731" y="53339"/>
                </a:lnTo>
                <a:lnTo>
                  <a:pt x="908303" y="54863"/>
                </a:lnTo>
                <a:lnTo>
                  <a:pt x="911351" y="57911"/>
                </a:lnTo>
                <a:lnTo>
                  <a:pt x="912875" y="50291"/>
                </a:lnTo>
                <a:lnTo>
                  <a:pt x="912875" y="48767"/>
                </a:lnTo>
                <a:lnTo>
                  <a:pt x="914399" y="47243"/>
                </a:lnTo>
                <a:lnTo>
                  <a:pt x="918971" y="47243"/>
                </a:lnTo>
                <a:lnTo>
                  <a:pt x="920495" y="57911"/>
                </a:lnTo>
                <a:lnTo>
                  <a:pt x="922019" y="54863"/>
                </a:lnTo>
                <a:lnTo>
                  <a:pt x="923543" y="51815"/>
                </a:lnTo>
                <a:lnTo>
                  <a:pt x="923543" y="42671"/>
                </a:lnTo>
                <a:close/>
              </a:path>
              <a:path w="926591" h="143255">
                <a:moveTo>
                  <a:pt x="912875" y="48767"/>
                </a:moveTo>
                <a:lnTo>
                  <a:pt x="912875" y="50291"/>
                </a:lnTo>
                <a:lnTo>
                  <a:pt x="911351" y="57911"/>
                </a:lnTo>
                <a:lnTo>
                  <a:pt x="915923" y="59435"/>
                </a:lnTo>
                <a:lnTo>
                  <a:pt x="920495" y="57911"/>
                </a:lnTo>
                <a:lnTo>
                  <a:pt x="918971" y="47243"/>
                </a:lnTo>
                <a:lnTo>
                  <a:pt x="914399" y="47243"/>
                </a:lnTo>
                <a:lnTo>
                  <a:pt x="912875" y="48767"/>
                </a:lnTo>
                <a:close/>
              </a:path>
              <a:path w="926591" h="143255">
                <a:moveTo>
                  <a:pt x="912875" y="45719"/>
                </a:moveTo>
                <a:lnTo>
                  <a:pt x="906779" y="42671"/>
                </a:lnTo>
                <a:lnTo>
                  <a:pt x="905255" y="44195"/>
                </a:lnTo>
                <a:lnTo>
                  <a:pt x="906779" y="42671"/>
                </a:lnTo>
                <a:lnTo>
                  <a:pt x="899159" y="42671"/>
                </a:lnTo>
                <a:lnTo>
                  <a:pt x="900683" y="44195"/>
                </a:lnTo>
                <a:lnTo>
                  <a:pt x="903731" y="44195"/>
                </a:lnTo>
                <a:lnTo>
                  <a:pt x="908303" y="45719"/>
                </a:lnTo>
                <a:lnTo>
                  <a:pt x="912875" y="45719"/>
                </a:lnTo>
                <a:close/>
              </a:path>
              <a:path w="926591" h="143255">
                <a:moveTo>
                  <a:pt x="902208" y="94487"/>
                </a:moveTo>
                <a:lnTo>
                  <a:pt x="901445" y="95249"/>
                </a:lnTo>
                <a:lnTo>
                  <a:pt x="903731" y="94487"/>
                </a:lnTo>
                <a:lnTo>
                  <a:pt x="906779" y="103631"/>
                </a:lnTo>
                <a:lnTo>
                  <a:pt x="903731" y="91439"/>
                </a:lnTo>
                <a:lnTo>
                  <a:pt x="903731" y="92963"/>
                </a:lnTo>
                <a:lnTo>
                  <a:pt x="902207" y="94487"/>
                </a:lnTo>
                <a:close/>
              </a:path>
              <a:path w="926591" h="143255">
                <a:moveTo>
                  <a:pt x="894587" y="96011"/>
                </a:moveTo>
                <a:lnTo>
                  <a:pt x="890015" y="96011"/>
                </a:lnTo>
                <a:lnTo>
                  <a:pt x="883919" y="94487"/>
                </a:lnTo>
                <a:lnTo>
                  <a:pt x="883919" y="105155"/>
                </a:lnTo>
                <a:lnTo>
                  <a:pt x="886967" y="106679"/>
                </a:lnTo>
                <a:lnTo>
                  <a:pt x="888491" y="105155"/>
                </a:lnTo>
                <a:lnTo>
                  <a:pt x="888491" y="96011"/>
                </a:lnTo>
                <a:lnTo>
                  <a:pt x="890015" y="105155"/>
                </a:lnTo>
                <a:lnTo>
                  <a:pt x="888491" y="105155"/>
                </a:lnTo>
                <a:lnTo>
                  <a:pt x="896111" y="106679"/>
                </a:lnTo>
                <a:lnTo>
                  <a:pt x="899159" y="106679"/>
                </a:lnTo>
                <a:lnTo>
                  <a:pt x="905255" y="105155"/>
                </a:lnTo>
                <a:lnTo>
                  <a:pt x="908303" y="103631"/>
                </a:lnTo>
                <a:lnTo>
                  <a:pt x="903731" y="105155"/>
                </a:lnTo>
                <a:lnTo>
                  <a:pt x="900683" y="96011"/>
                </a:lnTo>
                <a:lnTo>
                  <a:pt x="894587" y="96011"/>
                </a:lnTo>
                <a:close/>
              </a:path>
              <a:path w="926591" h="143255">
                <a:moveTo>
                  <a:pt x="906779" y="79247"/>
                </a:moveTo>
                <a:lnTo>
                  <a:pt x="900683" y="76199"/>
                </a:lnTo>
                <a:lnTo>
                  <a:pt x="900683" y="86867"/>
                </a:lnTo>
                <a:lnTo>
                  <a:pt x="902207" y="88391"/>
                </a:lnTo>
                <a:lnTo>
                  <a:pt x="903427" y="90830"/>
                </a:lnTo>
                <a:lnTo>
                  <a:pt x="903731" y="89915"/>
                </a:lnTo>
                <a:lnTo>
                  <a:pt x="906779" y="79247"/>
                </a:lnTo>
                <a:close/>
              </a:path>
              <a:path w="926591" h="143255">
                <a:moveTo>
                  <a:pt x="896111" y="62483"/>
                </a:moveTo>
                <a:lnTo>
                  <a:pt x="894587" y="60959"/>
                </a:lnTo>
                <a:lnTo>
                  <a:pt x="896111" y="73151"/>
                </a:lnTo>
                <a:lnTo>
                  <a:pt x="902207" y="76199"/>
                </a:lnTo>
                <a:lnTo>
                  <a:pt x="896111" y="62483"/>
                </a:lnTo>
                <a:close/>
              </a:path>
              <a:path w="926591" h="143255">
                <a:moveTo>
                  <a:pt x="883919" y="65531"/>
                </a:moveTo>
                <a:lnTo>
                  <a:pt x="890015" y="70103"/>
                </a:lnTo>
                <a:lnTo>
                  <a:pt x="883919" y="50291"/>
                </a:lnTo>
                <a:lnTo>
                  <a:pt x="882395" y="53339"/>
                </a:lnTo>
                <a:lnTo>
                  <a:pt x="882395" y="62483"/>
                </a:lnTo>
                <a:lnTo>
                  <a:pt x="883919" y="65531"/>
                </a:lnTo>
                <a:close/>
              </a:path>
              <a:path w="926591" h="143255">
                <a:moveTo>
                  <a:pt x="912875" y="68579"/>
                </a:moveTo>
                <a:lnTo>
                  <a:pt x="906779" y="65531"/>
                </a:lnTo>
                <a:lnTo>
                  <a:pt x="911351" y="80771"/>
                </a:lnTo>
                <a:lnTo>
                  <a:pt x="912875" y="82295"/>
                </a:lnTo>
                <a:lnTo>
                  <a:pt x="914399" y="83819"/>
                </a:lnTo>
                <a:lnTo>
                  <a:pt x="920495" y="73151"/>
                </a:lnTo>
                <a:lnTo>
                  <a:pt x="912875" y="68579"/>
                </a:lnTo>
                <a:close/>
              </a:path>
              <a:path w="926591" h="143255">
                <a:moveTo>
                  <a:pt x="922019" y="106679"/>
                </a:moveTo>
                <a:lnTo>
                  <a:pt x="925067" y="102107"/>
                </a:lnTo>
                <a:lnTo>
                  <a:pt x="926591" y="96011"/>
                </a:lnTo>
                <a:lnTo>
                  <a:pt x="926591" y="85343"/>
                </a:lnTo>
                <a:lnTo>
                  <a:pt x="925067" y="80771"/>
                </a:lnTo>
                <a:lnTo>
                  <a:pt x="920495" y="73151"/>
                </a:lnTo>
                <a:lnTo>
                  <a:pt x="914399" y="83819"/>
                </a:lnTo>
                <a:lnTo>
                  <a:pt x="912875" y="82295"/>
                </a:lnTo>
                <a:lnTo>
                  <a:pt x="911351" y="80771"/>
                </a:lnTo>
                <a:lnTo>
                  <a:pt x="906779" y="65531"/>
                </a:lnTo>
                <a:lnTo>
                  <a:pt x="900683" y="64007"/>
                </a:lnTo>
                <a:lnTo>
                  <a:pt x="895349" y="61340"/>
                </a:lnTo>
                <a:lnTo>
                  <a:pt x="893063" y="57911"/>
                </a:lnTo>
                <a:lnTo>
                  <a:pt x="893063" y="59435"/>
                </a:lnTo>
                <a:lnTo>
                  <a:pt x="891539" y="45719"/>
                </a:lnTo>
                <a:lnTo>
                  <a:pt x="896111" y="44195"/>
                </a:lnTo>
                <a:lnTo>
                  <a:pt x="890015" y="45719"/>
                </a:lnTo>
                <a:lnTo>
                  <a:pt x="888491" y="45719"/>
                </a:lnTo>
                <a:lnTo>
                  <a:pt x="886967" y="47243"/>
                </a:lnTo>
                <a:lnTo>
                  <a:pt x="890015" y="70103"/>
                </a:lnTo>
                <a:lnTo>
                  <a:pt x="896111" y="73151"/>
                </a:lnTo>
                <a:lnTo>
                  <a:pt x="894587" y="60959"/>
                </a:lnTo>
                <a:lnTo>
                  <a:pt x="896111" y="62483"/>
                </a:lnTo>
                <a:lnTo>
                  <a:pt x="902207" y="76199"/>
                </a:lnTo>
                <a:lnTo>
                  <a:pt x="908303" y="79247"/>
                </a:lnTo>
                <a:lnTo>
                  <a:pt x="906779" y="77723"/>
                </a:lnTo>
                <a:lnTo>
                  <a:pt x="912005" y="81642"/>
                </a:lnTo>
                <a:lnTo>
                  <a:pt x="915009" y="85648"/>
                </a:lnTo>
                <a:lnTo>
                  <a:pt x="915923" y="86867"/>
                </a:lnTo>
                <a:lnTo>
                  <a:pt x="917447" y="111251"/>
                </a:lnTo>
                <a:lnTo>
                  <a:pt x="922019" y="106679"/>
                </a:lnTo>
                <a:close/>
              </a:path>
              <a:path w="926591" h="143255">
                <a:moveTo>
                  <a:pt x="902207" y="106679"/>
                </a:moveTo>
                <a:lnTo>
                  <a:pt x="894587" y="106679"/>
                </a:lnTo>
                <a:lnTo>
                  <a:pt x="894587" y="108203"/>
                </a:lnTo>
                <a:lnTo>
                  <a:pt x="900683" y="117347"/>
                </a:lnTo>
                <a:lnTo>
                  <a:pt x="906779" y="115823"/>
                </a:lnTo>
                <a:lnTo>
                  <a:pt x="902207" y="106679"/>
                </a:lnTo>
                <a:close/>
              </a:path>
              <a:path w="926591" h="143255">
                <a:moveTo>
                  <a:pt x="903731" y="92963"/>
                </a:moveTo>
                <a:lnTo>
                  <a:pt x="903731" y="91439"/>
                </a:lnTo>
                <a:lnTo>
                  <a:pt x="906779" y="103631"/>
                </a:lnTo>
                <a:lnTo>
                  <a:pt x="909065" y="102870"/>
                </a:lnTo>
                <a:lnTo>
                  <a:pt x="909827" y="102107"/>
                </a:lnTo>
                <a:lnTo>
                  <a:pt x="911351" y="102107"/>
                </a:lnTo>
                <a:lnTo>
                  <a:pt x="909065" y="102870"/>
                </a:lnTo>
                <a:lnTo>
                  <a:pt x="906779" y="103631"/>
                </a:lnTo>
                <a:lnTo>
                  <a:pt x="903731" y="94487"/>
                </a:lnTo>
                <a:lnTo>
                  <a:pt x="901445" y="95249"/>
                </a:lnTo>
                <a:lnTo>
                  <a:pt x="899159" y="96011"/>
                </a:lnTo>
                <a:lnTo>
                  <a:pt x="900683" y="96011"/>
                </a:lnTo>
                <a:lnTo>
                  <a:pt x="903731" y="105155"/>
                </a:lnTo>
                <a:lnTo>
                  <a:pt x="908303" y="103631"/>
                </a:lnTo>
                <a:lnTo>
                  <a:pt x="905255" y="105155"/>
                </a:lnTo>
                <a:lnTo>
                  <a:pt x="899159" y="106679"/>
                </a:lnTo>
                <a:lnTo>
                  <a:pt x="896111" y="106679"/>
                </a:lnTo>
                <a:lnTo>
                  <a:pt x="888491" y="105155"/>
                </a:lnTo>
                <a:lnTo>
                  <a:pt x="886967" y="106679"/>
                </a:lnTo>
                <a:lnTo>
                  <a:pt x="883919" y="105155"/>
                </a:lnTo>
                <a:lnTo>
                  <a:pt x="883919" y="94487"/>
                </a:lnTo>
                <a:lnTo>
                  <a:pt x="885443" y="94487"/>
                </a:lnTo>
                <a:lnTo>
                  <a:pt x="880871" y="91439"/>
                </a:lnTo>
                <a:lnTo>
                  <a:pt x="880871" y="103631"/>
                </a:lnTo>
                <a:lnTo>
                  <a:pt x="879347" y="103631"/>
                </a:lnTo>
                <a:lnTo>
                  <a:pt x="876299" y="102107"/>
                </a:lnTo>
                <a:lnTo>
                  <a:pt x="873251" y="100583"/>
                </a:lnTo>
                <a:lnTo>
                  <a:pt x="876299" y="89915"/>
                </a:lnTo>
                <a:lnTo>
                  <a:pt x="871727" y="91439"/>
                </a:lnTo>
                <a:lnTo>
                  <a:pt x="868679" y="94487"/>
                </a:lnTo>
                <a:lnTo>
                  <a:pt x="868679" y="106679"/>
                </a:lnTo>
                <a:lnTo>
                  <a:pt x="871727" y="109727"/>
                </a:lnTo>
                <a:lnTo>
                  <a:pt x="874775" y="112775"/>
                </a:lnTo>
                <a:lnTo>
                  <a:pt x="880871" y="115823"/>
                </a:lnTo>
                <a:lnTo>
                  <a:pt x="886967" y="117347"/>
                </a:lnTo>
                <a:lnTo>
                  <a:pt x="900683" y="117347"/>
                </a:lnTo>
                <a:lnTo>
                  <a:pt x="894587" y="108203"/>
                </a:lnTo>
                <a:lnTo>
                  <a:pt x="894587" y="106679"/>
                </a:lnTo>
                <a:lnTo>
                  <a:pt x="902207" y="106679"/>
                </a:lnTo>
                <a:lnTo>
                  <a:pt x="900683" y="106679"/>
                </a:lnTo>
                <a:lnTo>
                  <a:pt x="902207" y="106679"/>
                </a:lnTo>
                <a:lnTo>
                  <a:pt x="906779" y="115823"/>
                </a:lnTo>
                <a:lnTo>
                  <a:pt x="912875" y="114299"/>
                </a:lnTo>
                <a:lnTo>
                  <a:pt x="917447" y="111251"/>
                </a:lnTo>
                <a:lnTo>
                  <a:pt x="915923" y="94487"/>
                </a:lnTo>
                <a:lnTo>
                  <a:pt x="917447" y="111251"/>
                </a:lnTo>
                <a:lnTo>
                  <a:pt x="915923" y="86867"/>
                </a:lnTo>
                <a:lnTo>
                  <a:pt x="915009" y="85648"/>
                </a:lnTo>
                <a:lnTo>
                  <a:pt x="915923" y="88391"/>
                </a:lnTo>
                <a:lnTo>
                  <a:pt x="915923" y="92963"/>
                </a:lnTo>
                <a:lnTo>
                  <a:pt x="914399" y="97535"/>
                </a:lnTo>
                <a:lnTo>
                  <a:pt x="914399" y="96011"/>
                </a:lnTo>
                <a:lnTo>
                  <a:pt x="912875" y="100583"/>
                </a:lnTo>
                <a:lnTo>
                  <a:pt x="912875" y="99059"/>
                </a:lnTo>
                <a:lnTo>
                  <a:pt x="914399" y="91439"/>
                </a:lnTo>
                <a:lnTo>
                  <a:pt x="914399" y="86867"/>
                </a:lnTo>
                <a:lnTo>
                  <a:pt x="912875" y="83819"/>
                </a:lnTo>
                <a:lnTo>
                  <a:pt x="906779" y="79247"/>
                </a:lnTo>
                <a:lnTo>
                  <a:pt x="903731" y="89915"/>
                </a:lnTo>
                <a:lnTo>
                  <a:pt x="903427" y="90830"/>
                </a:lnTo>
                <a:lnTo>
                  <a:pt x="902207" y="88391"/>
                </a:lnTo>
                <a:lnTo>
                  <a:pt x="900683" y="86867"/>
                </a:lnTo>
                <a:lnTo>
                  <a:pt x="900683" y="76199"/>
                </a:lnTo>
                <a:lnTo>
                  <a:pt x="896111" y="85343"/>
                </a:lnTo>
                <a:lnTo>
                  <a:pt x="901445" y="88010"/>
                </a:lnTo>
                <a:lnTo>
                  <a:pt x="903393" y="90931"/>
                </a:lnTo>
                <a:lnTo>
                  <a:pt x="902208" y="94487"/>
                </a:lnTo>
                <a:lnTo>
                  <a:pt x="903731" y="92963"/>
                </a:lnTo>
                <a:close/>
              </a:path>
              <a:path w="926591" h="143255">
                <a:moveTo>
                  <a:pt x="879347" y="97535"/>
                </a:moveTo>
                <a:lnTo>
                  <a:pt x="879347" y="100583"/>
                </a:lnTo>
                <a:lnTo>
                  <a:pt x="879347" y="99059"/>
                </a:lnTo>
                <a:lnTo>
                  <a:pt x="877823" y="100583"/>
                </a:lnTo>
                <a:lnTo>
                  <a:pt x="879347" y="102869"/>
                </a:lnTo>
                <a:lnTo>
                  <a:pt x="880871" y="103631"/>
                </a:lnTo>
                <a:lnTo>
                  <a:pt x="879347" y="97535"/>
                </a:lnTo>
                <a:close/>
              </a:path>
              <a:path w="926591" h="143255">
                <a:moveTo>
                  <a:pt x="780287" y="54863"/>
                </a:moveTo>
                <a:lnTo>
                  <a:pt x="781811" y="54863"/>
                </a:lnTo>
                <a:lnTo>
                  <a:pt x="784859" y="56387"/>
                </a:lnTo>
                <a:lnTo>
                  <a:pt x="783335" y="54863"/>
                </a:lnTo>
                <a:lnTo>
                  <a:pt x="781811" y="44195"/>
                </a:lnTo>
                <a:lnTo>
                  <a:pt x="778763" y="42671"/>
                </a:lnTo>
                <a:lnTo>
                  <a:pt x="772667" y="44195"/>
                </a:lnTo>
                <a:lnTo>
                  <a:pt x="772667" y="45719"/>
                </a:lnTo>
                <a:lnTo>
                  <a:pt x="769619" y="48767"/>
                </a:lnTo>
                <a:lnTo>
                  <a:pt x="772667" y="44195"/>
                </a:lnTo>
                <a:lnTo>
                  <a:pt x="768095" y="36575"/>
                </a:lnTo>
                <a:lnTo>
                  <a:pt x="764216" y="39485"/>
                </a:lnTo>
                <a:lnTo>
                  <a:pt x="763904" y="49911"/>
                </a:lnTo>
                <a:lnTo>
                  <a:pt x="761999" y="51815"/>
                </a:lnTo>
                <a:lnTo>
                  <a:pt x="754379" y="59435"/>
                </a:lnTo>
                <a:lnTo>
                  <a:pt x="754379" y="41147"/>
                </a:lnTo>
                <a:lnTo>
                  <a:pt x="751331" y="45719"/>
                </a:lnTo>
                <a:lnTo>
                  <a:pt x="751331" y="115823"/>
                </a:lnTo>
                <a:lnTo>
                  <a:pt x="761999" y="115823"/>
                </a:lnTo>
                <a:lnTo>
                  <a:pt x="765047" y="112775"/>
                </a:lnTo>
                <a:lnTo>
                  <a:pt x="766571" y="109727"/>
                </a:lnTo>
                <a:lnTo>
                  <a:pt x="765047" y="65531"/>
                </a:lnTo>
                <a:lnTo>
                  <a:pt x="757427" y="105155"/>
                </a:lnTo>
                <a:lnTo>
                  <a:pt x="754379" y="108203"/>
                </a:lnTo>
                <a:lnTo>
                  <a:pt x="751331" y="105155"/>
                </a:lnTo>
                <a:lnTo>
                  <a:pt x="754379" y="105155"/>
                </a:lnTo>
                <a:lnTo>
                  <a:pt x="754379" y="64007"/>
                </a:lnTo>
                <a:lnTo>
                  <a:pt x="768095" y="50291"/>
                </a:lnTo>
                <a:lnTo>
                  <a:pt x="765047" y="50291"/>
                </a:lnTo>
                <a:lnTo>
                  <a:pt x="765047" y="41147"/>
                </a:lnTo>
                <a:lnTo>
                  <a:pt x="766571" y="47243"/>
                </a:lnTo>
                <a:lnTo>
                  <a:pt x="768095" y="50291"/>
                </a:lnTo>
                <a:lnTo>
                  <a:pt x="774191" y="45719"/>
                </a:lnTo>
                <a:lnTo>
                  <a:pt x="778763" y="44195"/>
                </a:lnTo>
                <a:lnTo>
                  <a:pt x="777239" y="44195"/>
                </a:lnTo>
                <a:lnTo>
                  <a:pt x="778763" y="44195"/>
                </a:lnTo>
                <a:lnTo>
                  <a:pt x="777239" y="54863"/>
                </a:lnTo>
                <a:lnTo>
                  <a:pt x="780287" y="54863"/>
                </a:lnTo>
                <a:close/>
              </a:path>
              <a:path w="926591" h="143255">
                <a:moveTo>
                  <a:pt x="742187" y="41147"/>
                </a:moveTo>
                <a:lnTo>
                  <a:pt x="742187" y="109727"/>
                </a:lnTo>
                <a:lnTo>
                  <a:pt x="743711" y="112775"/>
                </a:lnTo>
                <a:lnTo>
                  <a:pt x="746759" y="115823"/>
                </a:lnTo>
                <a:lnTo>
                  <a:pt x="751331" y="115823"/>
                </a:lnTo>
                <a:lnTo>
                  <a:pt x="751331" y="45719"/>
                </a:lnTo>
                <a:lnTo>
                  <a:pt x="754379" y="41147"/>
                </a:lnTo>
                <a:lnTo>
                  <a:pt x="754379" y="44195"/>
                </a:lnTo>
                <a:lnTo>
                  <a:pt x="755903" y="47243"/>
                </a:lnTo>
                <a:lnTo>
                  <a:pt x="763904" y="49911"/>
                </a:lnTo>
                <a:lnTo>
                  <a:pt x="764216" y="39485"/>
                </a:lnTo>
                <a:lnTo>
                  <a:pt x="763523" y="38099"/>
                </a:lnTo>
                <a:lnTo>
                  <a:pt x="760475" y="35051"/>
                </a:lnTo>
                <a:lnTo>
                  <a:pt x="761999" y="41147"/>
                </a:lnTo>
                <a:lnTo>
                  <a:pt x="757427" y="45719"/>
                </a:lnTo>
                <a:lnTo>
                  <a:pt x="755903" y="44195"/>
                </a:lnTo>
                <a:lnTo>
                  <a:pt x="754379" y="33527"/>
                </a:lnTo>
                <a:lnTo>
                  <a:pt x="749807" y="33527"/>
                </a:lnTo>
                <a:lnTo>
                  <a:pt x="746759" y="35051"/>
                </a:lnTo>
                <a:lnTo>
                  <a:pt x="743711" y="38099"/>
                </a:lnTo>
                <a:lnTo>
                  <a:pt x="742187" y="41147"/>
                </a:lnTo>
                <a:close/>
              </a:path>
              <a:path w="926591" h="143255">
                <a:moveTo>
                  <a:pt x="766571" y="109727"/>
                </a:moveTo>
                <a:lnTo>
                  <a:pt x="766571" y="62483"/>
                </a:lnTo>
                <a:lnTo>
                  <a:pt x="769619" y="59435"/>
                </a:lnTo>
                <a:lnTo>
                  <a:pt x="769619" y="60959"/>
                </a:lnTo>
                <a:lnTo>
                  <a:pt x="772667" y="57911"/>
                </a:lnTo>
                <a:lnTo>
                  <a:pt x="777239" y="54863"/>
                </a:lnTo>
                <a:lnTo>
                  <a:pt x="778763" y="44195"/>
                </a:lnTo>
                <a:lnTo>
                  <a:pt x="774191" y="45719"/>
                </a:lnTo>
                <a:lnTo>
                  <a:pt x="775715" y="54863"/>
                </a:lnTo>
                <a:lnTo>
                  <a:pt x="774191" y="56387"/>
                </a:lnTo>
                <a:lnTo>
                  <a:pt x="774191" y="45719"/>
                </a:lnTo>
                <a:lnTo>
                  <a:pt x="768095" y="50291"/>
                </a:lnTo>
                <a:lnTo>
                  <a:pt x="754379" y="64007"/>
                </a:lnTo>
                <a:lnTo>
                  <a:pt x="754379" y="105155"/>
                </a:lnTo>
                <a:lnTo>
                  <a:pt x="751331" y="105155"/>
                </a:lnTo>
                <a:lnTo>
                  <a:pt x="754379" y="108203"/>
                </a:lnTo>
                <a:lnTo>
                  <a:pt x="757427" y="105155"/>
                </a:lnTo>
                <a:lnTo>
                  <a:pt x="765047" y="65531"/>
                </a:lnTo>
                <a:lnTo>
                  <a:pt x="766571" y="109727"/>
                </a:lnTo>
                <a:close/>
              </a:path>
              <a:path w="926591" h="143255">
                <a:moveTo>
                  <a:pt x="774191" y="33527"/>
                </a:moveTo>
                <a:lnTo>
                  <a:pt x="768095" y="36575"/>
                </a:lnTo>
                <a:lnTo>
                  <a:pt x="772667" y="44195"/>
                </a:lnTo>
                <a:lnTo>
                  <a:pt x="778763" y="42671"/>
                </a:lnTo>
                <a:lnTo>
                  <a:pt x="781811" y="44195"/>
                </a:lnTo>
                <a:lnTo>
                  <a:pt x="783335" y="54863"/>
                </a:lnTo>
                <a:lnTo>
                  <a:pt x="784859" y="56387"/>
                </a:lnTo>
                <a:lnTo>
                  <a:pt x="783335" y="56387"/>
                </a:lnTo>
                <a:lnTo>
                  <a:pt x="785367" y="57403"/>
                </a:lnTo>
                <a:lnTo>
                  <a:pt x="786383" y="57911"/>
                </a:lnTo>
                <a:lnTo>
                  <a:pt x="787907" y="62483"/>
                </a:lnTo>
                <a:lnTo>
                  <a:pt x="787907" y="109727"/>
                </a:lnTo>
                <a:lnTo>
                  <a:pt x="789431" y="112775"/>
                </a:lnTo>
                <a:lnTo>
                  <a:pt x="792479" y="115823"/>
                </a:lnTo>
                <a:lnTo>
                  <a:pt x="795527" y="115823"/>
                </a:lnTo>
                <a:lnTo>
                  <a:pt x="797051" y="105155"/>
                </a:lnTo>
                <a:lnTo>
                  <a:pt x="795527" y="51815"/>
                </a:lnTo>
                <a:lnTo>
                  <a:pt x="792479" y="47243"/>
                </a:lnTo>
                <a:lnTo>
                  <a:pt x="787907" y="45719"/>
                </a:lnTo>
                <a:lnTo>
                  <a:pt x="787907" y="60959"/>
                </a:lnTo>
                <a:lnTo>
                  <a:pt x="787907" y="45719"/>
                </a:lnTo>
                <a:lnTo>
                  <a:pt x="783335" y="44195"/>
                </a:lnTo>
                <a:lnTo>
                  <a:pt x="787907" y="44195"/>
                </a:lnTo>
                <a:lnTo>
                  <a:pt x="790955" y="45719"/>
                </a:lnTo>
                <a:lnTo>
                  <a:pt x="794003" y="47243"/>
                </a:lnTo>
                <a:lnTo>
                  <a:pt x="797051" y="50291"/>
                </a:lnTo>
                <a:lnTo>
                  <a:pt x="801623" y="39623"/>
                </a:lnTo>
                <a:lnTo>
                  <a:pt x="795527" y="35051"/>
                </a:lnTo>
                <a:lnTo>
                  <a:pt x="789431" y="33527"/>
                </a:lnTo>
                <a:lnTo>
                  <a:pt x="781811" y="32003"/>
                </a:lnTo>
                <a:lnTo>
                  <a:pt x="774191" y="33527"/>
                </a:lnTo>
                <a:close/>
              </a:path>
              <a:path w="926591" h="143255">
                <a:moveTo>
                  <a:pt x="801623" y="39623"/>
                </a:moveTo>
                <a:lnTo>
                  <a:pt x="801623" y="105155"/>
                </a:lnTo>
                <a:lnTo>
                  <a:pt x="803147" y="105155"/>
                </a:lnTo>
                <a:lnTo>
                  <a:pt x="804671" y="42671"/>
                </a:lnTo>
                <a:lnTo>
                  <a:pt x="801623" y="39623"/>
                </a:lnTo>
                <a:close/>
              </a:path>
              <a:path w="926591" h="143255">
                <a:moveTo>
                  <a:pt x="810767" y="54863"/>
                </a:moveTo>
                <a:lnTo>
                  <a:pt x="807719" y="48767"/>
                </a:lnTo>
                <a:lnTo>
                  <a:pt x="804671" y="42671"/>
                </a:lnTo>
                <a:lnTo>
                  <a:pt x="803147" y="105155"/>
                </a:lnTo>
                <a:lnTo>
                  <a:pt x="801623" y="105155"/>
                </a:lnTo>
                <a:lnTo>
                  <a:pt x="801623" y="39623"/>
                </a:lnTo>
                <a:lnTo>
                  <a:pt x="797051" y="50291"/>
                </a:lnTo>
                <a:lnTo>
                  <a:pt x="795527" y="48767"/>
                </a:lnTo>
                <a:lnTo>
                  <a:pt x="798575" y="53339"/>
                </a:lnTo>
                <a:lnTo>
                  <a:pt x="800099" y="57911"/>
                </a:lnTo>
                <a:lnTo>
                  <a:pt x="800099" y="60959"/>
                </a:lnTo>
                <a:lnTo>
                  <a:pt x="800099" y="57911"/>
                </a:lnTo>
                <a:lnTo>
                  <a:pt x="798575" y="56387"/>
                </a:lnTo>
                <a:lnTo>
                  <a:pt x="800099" y="62483"/>
                </a:lnTo>
                <a:lnTo>
                  <a:pt x="800099" y="105155"/>
                </a:lnTo>
                <a:lnTo>
                  <a:pt x="798575" y="105155"/>
                </a:lnTo>
                <a:lnTo>
                  <a:pt x="798575" y="57911"/>
                </a:lnTo>
                <a:lnTo>
                  <a:pt x="795527" y="51815"/>
                </a:lnTo>
                <a:lnTo>
                  <a:pt x="797051" y="105155"/>
                </a:lnTo>
                <a:lnTo>
                  <a:pt x="795527" y="115823"/>
                </a:lnTo>
                <a:lnTo>
                  <a:pt x="800099" y="115823"/>
                </a:lnTo>
                <a:lnTo>
                  <a:pt x="798575" y="108203"/>
                </a:lnTo>
                <a:lnTo>
                  <a:pt x="800099" y="115823"/>
                </a:lnTo>
                <a:lnTo>
                  <a:pt x="800099" y="108203"/>
                </a:lnTo>
                <a:lnTo>
                  <a:pt x="803147" y="115823"/>
                </a:lnTo>
                <a:lnTo>
                  <a:pt x="807719" y="115823"/>
                </a:lnTo>
                <a:lnTo>
                  <a:pt x="810767" y="112775"/>
                </a:lnTo>
                <a:lnTo>
                  <a:pt x="810767" y="54863"/>
                </a:lnTo>
                <a:close/>
              </a:path>
              <a:path w="926591" h="143255">
                <a:moveTo>
                  <a:pt x="765047" y="48767"/>
                </a:moveTo>
                <a:lnTo>
                  <a:pt x="765047" y="50291"/>
                </a:lnTo>
                <a:lnTo>
                  <a:pt x="768095" y="50291"/>
                </a:lnTo>
                <a:lnTo>
                  <a:pt x="766571" y="47243"/>
                </a:lnTo>
                <a:lnTo>
                  <a:pt x="765047" y="41147"/>
                </a:lnTo>
                <a:lnTo>
                  <a:pt x="765047" y="48767"/>
                </a:lnTo>
                <a:close/>
              </a:path>
              <a:path w="926591" h="143255">
                <a:moveTo>
                  <a:pt x="757427" y="33527"/>
                </a:moveTo>
                <a:lnTo>
                  <a:pt x="754379" y="33527"/>
                </a:lnTo>
                <a:lnTo>
                  <a:pt x="755903" y="44195"/>
                </a:lnTo>
                <a:lnTo>
                  <a:pt x="757427" y="45719"/>
                </a:lnTo>
                <a:lnTo>
                  <a:pt x="761999" y="41147"/>
                </a:lnTo>
                <a:lnTo>
                  <a:pt x="760475" y="35051"/>
                </a:lnTo>
                <a:lnTo>
                  <a:pt x="757427" y="33527"/>
                </a:lnTo>
                <a:close/>
              </a:path>
              <a:path w="926591" h="143255">
                <a:moveTo>
                  <a:pt x="755903" y="47243"/>
                </a:moveTo>
                <a:lnTo>
                  <a:pt x="754379" y="44195"/>
                </a:lnTo>
                <a:lnTo>
                  <a:pt x="754379" y="59435"/>
                </a:lnTo>
                <a:lnTo>
                  <a:pt x="761999" y="51815"/>
                </a:lnTo>
                <a:lnTo>
                  <a:pt x="763904" y="49911"/>
                </a:lnTo>
                <a:lnTo>
                  <a:pt x="755903" y="47243"/>
                </a:lnTo>
                <a:close/>
              </a:path>
              <a:path w="926591" h="143255">
                <a:moveTo>
                  <a:pt x="554735" y="68579"/>
                </a:moveTo>
                <a:lnTo>
                  <a:pt x="554735" y="48767"/>
                </a:lnTo>
                <a:lnTo>
                  <a:pt x="563521" y="51278"/>
                </a:lnTo>
                <a:lnTo>
                  <a:pt x="557783" y="44195"/>
                </a:lnTo>
                <a:lnTo>
                  <a:pt x="557783" y="33527"/>
                </a:lnTo>
                <a:lnTo>
                  <a:pt x="554735" y="33527"/>
                </a:lnTo>
                <a:lnTo>
                  <a:pt x="551687" y="45719"/>
                </a:lnTo>
                <a:lnTo>
                  <a:pt x="554735" y="105155"/>
                </a:lnTo>
                <a:lnTo>
                  <a:pt x="557783" y="105155"/>
                </a:lnTo>
                <a:lnTo>
                  <a:pt x="565403" y="67055"/>
                </a:lnTo>
                <a:lnTo>
                  <a:pt x="566927" y="109727"/>
                </a:lnTo>
                <a:lnTo>
                  <a:pt x="566928" y="65023"/>
                </a:lnTo>
                <a:lnTo>
                  <a:pt x="569975" y="60959"/>
                </a:lnTo>
                <a:lnTo>
                  <a:pt x="566927" y="64007"/>
                </a:lnTo>
                <a:lnTo>
                  <a:pt x="566927" y="51815"/>
                </a:lnTo>
                <a:lnTo>
                  <a:pt x="554735" y="68579"/>
                </a:lnTo>
                <a:lnTo>
                  <a:pt x="554735" y="41147"/>
                </a:lnTo>
                <a:lnTo>
                  <a:pt x="556259" y="44195"/>
                </a:lnTo>
                <a:lnTo>
                  <a:pt x="557021" y="45338"/>
                </a:lnTo>
                <a:lnTo>
                  <a:pt x="557783" y="45719"/>
                </a:lnTo>
                <a:lnTo>
                  <a:pt x="557021" y="45338"/>
                </a:lnTo>
                <a:lnTo>
                  <a:pt x="554735" y="44195"/>
                </a:lnTo>
                <a:lnTo>
                  <a:pt x="554735" y="68579"/>
                </a:lnTo>
                <a:close/>
              </a:path>
              <a:path w="926591" h="143255">
                <a:moveTo>
                  <a:pt x="576833" y="55244"/>
                </a:moveTo>
                <a:lnTo>
                  <a:pt x="577595" y="54863"/>
                </a:lnTo>
                <a:lnTo>
                  <a:pt x="577595" y="44195"/>
                </a:lnTo>
                <a:lnTo>
                  <a:pt x="571499" y="45719"/>
                </a:lnTo>
                <a:lnTo>
                  <a:pt x="565403" y="41147"/>
                </a:lnTo>
                <a:lnTo>
                  <a:pt x="565403" y="51815"/>
                </a:lnTo>
                <a:lnTo>
                  <a:pt x="563521" y="51278"/>
                </a:lnTo>
                <a:lnTo>
                  <a:pt x="554735" y="48767"/>
                </a:lnTo>
                <a:lnTo>
                  <a:pt x="560831" y="54863"/>
                </a:lnTo>
                <a:lnTo>
                  <a:pt x="566927" y="51815"/>
                </a:lnTo>
                <a:lnTo>
                  <a:pt x="566927" y="64007"/>
                </a:lnTo>
                <a:lnTo>
                  <a:pt x="569975" y="60959"/>
                </a:lnTo>
                <a:lnTo>
                  <a:pt x="568451" y="48767"/>
                </a:lnTo>
                <a:lnTo>
                  <a:pt x="573023" y="45719"/>
                </a:lnTo>
                <a:lnTo>
                  <a:pt x="576071" y="54863"/>
                </a:lnTo>
                <a:lnTo>
                  <a:pt x="574547" y="56387"/>
                </a:lnTo>
                <a:lnTo>
                  <a:pt x="576833" y="55244"/>
                </a:lnTo>
                <a:close/>
              </a:path>
              <a:path w="926591" h="143255">
                <a:moveTo>
                  <a:pt x="554735" y="62483"/>
                </a:moveTo>
                <a:lnTo>
                  <a:pt x="554735" y="68579"/>
                </a:lnTo>
                <a:lnTo>
                  <a:pt x="566927" y="51815"/>
                </a:lnTo>
                <a:lnTo>
                  <a:pt x="560831" y="54863"/>
                </a:lnTo>
                <a:lnTo>
                  <a:pt x="554735" y="48767"/>
                </a:lnTo>
                <a:lnTo>
                  <a:pt x="554735" y="62483"/>
                </a:lnTo>
                <a:close/>
              </a:path>
              <a:path w="926591" h="143255">
                <a:moveTo>
                  <a:pt x="554735" y="33527"/>
                </a:moveTo>
                <a:lnTo>
                  <a:pt x="550163" y="33527"/>
                </a:lnTo>
                <a:lnTo>
                  <a:pt x="547115" y="35051"/>
                </a:lnTo>
                <a:lnTo>
                  <a:pt x="544067" y="38099"/>
                </a:lnTo>
                <a:lnTo>
                  <a:pt x="542543" y="41147"/>
                </a:lnTo>
                <a:lnTo>
                  <a:pt x="544067" y="112775"/>
                </a:lnTo>
                <a:lnTo>
                  <a:pt x="547115" y="115823"/>
                </a:lnTo>
                <a:lnTo>
                  <a:pt x="562355" y="115823"/>
                </a:lnTo>
                <a:lnTo>
                  <a:pt x="565403" y="112775"/>
                </a:lnTo>
                <a:lnTo>
                  <a:pt x="566927" y="109727"/>
                </a:lnTo>
                <a:lnTo>
                  <a:pt x="565403" y="67055"/>
                </a:lnTo>
                <a:lnTo>
                  <a:pt x="557783" y="105155"/>
                </a:lnTo>
                <a:lnTo>
                  <a:pt x="554735" y="108203"/>
                </a:lnTo>
                <a:lnTo>
                  <a:pt x="551687" y="105155"/>
                </a:lnTo>
                <a:lnTo>
                  <a:pt x="551687" y="45719"/>
                </a:lnTo>
                <a:lnTo>
                  <a:pt x="554735" y="33527"/>
                </a:lnTo>
                <a:close/>
              </a:path>
              <a:path w="926591" h="143255">
                <a:moveTo>
                  <a:pt x="556259" y="44195"/>
                </a:moveTo>
                <a:lnTo>
                  <a:pt x="554735" y="41147"/>
                </a:lnTo>
                <a:lnTo>
                  <a:pt x="554735" y="44195"/>
                </a:lnTo>
                <a:lnTo>
                  <a:pt x="557021" y="45338"/>
                </a:lnTo>
                <a:lnTo>
                  <a:pt x="556259" y="44195"/>
                </a:lnTo>
                <a:close/>
              </a:path>
              <a:path w="926591" h="143255">
                <a:moveTo>
                  <a:pt x="573023" y="45719"/>
                </a:moveTo>
                <a:lnTo>
                  <a:pt x="568451" y="48767"/>
                </a:lnTo>
                <a:lnTo>
                  <a:pt x="569975" y="60959"/>
                </a:lnTo>
                <a:lnTo>
                  <a:pt x="573023" y="57911"/>
                </a:lnTo>
                <a:lnTo>
                  <a:pt x="576071" y="54863"/>
                </a:lnTo>
                <a:lnTo>
                  <a:pt x="573023" y="45719"/>
                </a:lnTo>
                <a:close/>
              </a:path>
              <a:path w="926591" h="143255">
                <a:moveTo>
                  <a:pt x="579119" y="56387"/>
                </a:moveTo>
                <a:lnTo>
                  <a:pt x="582167" y="56387"/>
                </a:lnTo>
                <a:lnTo>
                  <a:pt x="580643" y="44195"/>
                </a:lnTo>
                <a:lnTo>
                  <a:pt x="583691" y="44195"/>
                </a:lnTo>
                <a:lnTo>
                  <a:pt x="583691" y="45719"/>
                </a:lnTo>
                <a:lnTo>
                  <a:pt x="582167" y="44957"/>
                </a:lnTo>
                <a:lnTo>
                  <a:pt x="582167" y="50291"/>
                </a:lnTo>
                <a:lnTo>
                  <a:pt x="582167" y="44957"/>
                </a:lnTo>
                <a:lnTo>
                  <a:pt x="580643" y="44195"/>
                </a:lnTo>
                <a:lnTo>
                  <a:pt x="582167" y="56387"/>
                </a:lnTo>
                <a:lnTo>
                  <a:pt x="586739" y="57911"/>
                </a:lnTo>
                <a:lnTo>
                  <a:pt x="583691" y="47243"/>
                </a:lnTo>
                <a:lnTo>
                  <a:pt x="582167" y="45719"/>
                </a:lnTo>
                <a:lnTo>
                  <a:pt x="583691" y="47243"/>
                </a:lnTo>
                <a:lnTo>
                  <a:pt x="585215" y="45719"/>
                </a:lnTo>
                <a:lnTo>
                  <a:pt x="586739" y="33527"/>
                </a:lnTo>
                <a:lnTo>
                  <a:pt x="583691" y="33527"/>
                </a:lnTo>
                <a:lnTo>
                  <a:pt x="582167" y="42671"/>
                </a:lnTo>
                <a:lnTo>
                  <a:pt x="580643" y="33527"/>
                </a:lnTo>
                <a:lnTo>
                  <a:pt x="579119" y="44195"/>
                </a:lnTo>
                <a:lnTo>
                  <a:pt x="579119" y="56387"/>
                </a:lnTo>
                <a:close/>
              </a:path>
              <a:path w="926591" h="143255">
                <a:moveTo>
                  <a:pt x="582167" y="44957"/>
                </a:moveTo>
                <a:lnTo>
                  <a:pt x="582167" y="50291"/>
                </a:lnTo>
                <a:lnTo>
                  <a:pt x="582167" y="44957"/>
                </a:lnTo>
                <a:close/>
              </a:path>
              <a:path w="926591" h="143255">
                <a:moveTo>
                  <a:pt x="580643" y="33527"/>
                </a:moveTo>
                <a:lnTo>
                  <a:pt x="577595" y="32003"/>
                </a:lnTo>
                <a:lnTo>
                  <a:pt x="571499" y="33527"/>
                </a:lnTo>
                <a:lnTo>
                  <a:pt x="566927" y="36575"/>
                </a:lnTo>
                <a:lnTo>
                  <a:pt x="564157" y="38654"/>
                </a:lnTo>
                <a:lnTo>
                  <a:pt x="560831" y="35051"/>
                </a:lnTo>
                <a:lnTo>
                  <a:pt x="557783" y="33527"/>
                </a:lnTo>
                <a:lnTo>
                  <a:pt x="557783" y="44195"/>
                </a:lnTo>
                <a:lnTo>
                  <a:pt x="563521" y="51278"/>
                </a:lnTo>
                <a:lnTo>
                  <a:pt x="560831" y="41147"/>
                </a:lnTo>
                <a:lnTo>
                  <a:pt x="563521" y="51278"/>
                </a:lnTo>
                <a:lnTo>
                  <a:pt x="565403" y="51815"/>
                </a:lnTo>
                <a:lnTo>
                  <a:pt x="565403" y="41147"/>
                </a:lnTo>
                <a:lnTo>
                  <a:pt x="571499" y="45719"/>
                </a:lnTo>
                <a:lnTo>
                  <a:pt x="574547" y="44195"/>
                </a:lnTo>
                <a:lnTo>
                  <a:pt x="577595" y="44195"/>
                </a:lnTo>
                <a:lnTo>
                  <a:pt x="577595" y="54863"/>
                </a:lnTo>
                <a:lnTo>
                  <a:pt x="576833" y="55244"/>
                </a:lnTo>
                <a:lnTo>
                  <a:pt x="579119" y="56387"/>
                </a:lnTo>
                <a:lnTo>
                  <a:pt x="579119" y="44195"/>
                </a:lnTo>
                <a:lnTo>
                  <a:pt x="580643" y="33527"/>
                </a:lnTo>
                <a:close/>
              </a:path>
              <a:path w="926591" h="143255">
                <a:moveTo>
                  <a:pt x="582167" y="44195"/>
                </a:moveTo>
                <a:lnTo>
                  <a:pt x="582167" y="44957"/>
                </a:lnTo>
                <a:lnTo>
                  <a:pt x="583691" y="45719"/>
                </a:lnTo>
                <a:lnTo>
                  <a:pt x="582929" y="44195"/>
                </a:lnTo>
                <a:lnTo>
                  <a:pt x="582167" y="44195"/>
                </a:lnTo>
                <a:close/>
              </a:path>
              <a:path w="926591" h="143255">
                <a:moveTo>
                  <a:pt x="592835" y="38099"/>
                </a:moveTo>
                <a:lnTo>
                  <a:pt x="589787" y="35051"/>
                </a:lnTo>
                <a:lnTo>
                  <a:pt x="586739" y="33527"/>
                </a:lnTo>
                <a:lnTo>
                  <a:pt x="585215" y="45719"/>
                </a:lnTo>
                <a:lnTo>
                  <a:pt x="583691" y="47243"/>
                </a:lnTo>
                <a:lnTo>
                  <a:pt x="586739" y="57911"/>
                </a:lnTo>
                <a:lnTo>
                  <a:pt x="586739" y="45719"/>
                </a:lnTo>
                <a:lnTo>
                  <a:pt x="591311" y="56387"/>
                </a:lnTo>
                <a:lnTo>
                  <a:pt x="592835" y="51815"/>
                </a:lnTo>
                <a:lnTo>
                  <a:pt x="592835" y="38099"/>
                </a:lnTo>
                <a:close/>
              </a:path>
              <a:path w="926591" h="143255">
                <a:moveTo>
                  <a:pt x="586739" y="47243"/>
                </a:moveTo>
                <a:lnTo>
                  <a:pt x="586739" y="57911"/>
                </a:lnTo>
                <a:lnTo>
                  <a:pt x="591311" y="56387"/>
                </a:lnTo>
                <a:lnTo>
                  <a:pt x="586739" y="45719"/>
                </a:lnTo>
                <a:lnTo>
                  <a:pt x="586739" y="47243"/>
                </a:lnTo>
                <a:close/>
              </a:path>
              <a:path w="926591" h="143255">
                <a:moveTo>
                  <a:pt x="554735" y="105155"/>
                </a:moveTo>
                <a:lnTo>
                  <a:pt x="551687" y="45719"/>
                </a:lnTo>
                <a:lnTo>
                  <a:pt x="551687" y="105155"/>
                </a:lnTo>
                <a:lnTo>
                  <a:pt x="554735" y="108203"/>
                </a:lnTo>
                <a:lnTo>
                  <a:pt x="557783" y="105155"/>
                </a:lnTo>
                <a:lnTo>
                  <a:pt x="554735" y="105155"/>
                </a:lnTo>
                <a:close/>
              </a:path>
              <a:path w="926591" h="143255">
                <a:moveTo>
                  <a:pt x="92963" y="76199"/>
                </a:moveTo>
                <a:lnTo>
                  <a:pt x="94487" y="83819"/>
                </a:lnTo>
                <a:lnTo>
                  <a:pt x="96012" y="92963"/>
                </a:lnTo>
                <a:lnTo>
                  <a:pt x="99060" y="99059"/>
                </a:lnTo>
                <a:lnTo>
                  <a:pt x="102107" y="106679"/>
                </a:lnTo>
                <a:lnTo>
                  <a:pt x="105155" y="83819"/>
                </a:lnTo>
                <a:lnTo>
                  <a:pt x="105155" y="68579"/>
                </a:lnTo>
                <a:lnTo>
                  <a:pt x="106679" y="62483"/>
                </a:lnTo>
                <a:lnTo>
                  <a:pt x="108203" y="56387"/>
                </a:lnTo>
                <a:lnTo>
                  <a:pt x="111251" y="51815"/>
                </a:lnTo>
                <a:lnTo>
                  <a:pt x="111251" y="53339"/>
                </a:lnTo>
                <a:lnTo>
                  <a:pt x="115823" y="48767"/>
                </a:lnTo>
                <a:lnTo>
                  <a:pt x="114299" y="48767"/>
                </a:lnTo>
                <a:lnTo>
                  <a:pt x="120395" y="45719"/>
                </a:lnTo>
                <a:lnTo>
                  <a:pt x="124967" y="44195"/>
                </a:lnTo>
                <a:lnTo>
                  <a:pt x="132587" y="44195"/>
                </a:lnTo>
                <a:lnTo>
                  <a:pt x="137159" y="54863"/>
                </a:lnTo>
                <a:lnTo>
                  <a:pt x="135635" y="54863"/>
                </a:lnTo>
                <a:lnTo>
                  <a:pt x="140207" y="56387"/>
                </a:lnTo>
                <a:lnTo>
                  <a:pt x="138683" y="54863"/>
                </a:lnTo>
                <a:lnTo>
                  <a:pt x="143255" y="57911"/>
                </a:lnTo>
                <a:lnTo>
                  <a:pt x="144779" y="59435"/>
                </a:lnTo>
                <a:lnTo>
                  <a:pt x="143255" y="59435"/>
                </a:lnTo>
                <a:lnTo>
                  <a:pt x="146303" y="62483"/>
                </a:lnTo>
                <a:lnTo>
                  <a:pt x="144779" y="62483"/>
                </a:lnTo>
                <a:lnTo>
                  <a:pt x="146303" y="67055"/>
                </a:lnTo>
                <a:lnTo>
                  <a:pt x="146303" y="65531"/>
                </a:lnTo>
                <a:lnTo>
                  <a:pt x="147719" y="75438"/>
                </a:lnTo>
                <a:lnTo>
                  <a:pt x="147827" y="76199"/>
                </a:lnTo>
                <a:lnTo>
                  <a:pt x="147827" y="74675"/>
                </a:lnTo>
                <a:lnTo>
                  <a:pt x="149351" y="48767"/>
                </a:lnTo>
                <a:lnTo>
                  <a:pt x="144779" y="45719"/>
                </a:lnTo>
                <a:lnTo>
                  <a:pt x="141731" y="56387"/>
                </a:lnTo>
                <a:lnTo>
                  <a:pt x="138683" y="44195"/>
                </a:lnTo>
                <a:lnTo>
                  <a:pt x="134111" y="44195"/>
                </a:lnTo>
                <a:lnTo>
                  <a:pt x="132587" y="42671"/>
                </a:lnTo>
                <a:lnTo>
                  <a:pt x="132587" y="32003"/>
                </a:lnTo>
                <a:lnTo>
                  <a:pt x="123443" y="33527"/>
                </a:lnTo>
                <a:lnTo>
                  <a:pt x="115823" y="36575"/>
                </a:lnTo>
                <a:lnTo>
                  <a:pt x="109727" y="39623"/>
                </a:lnTo>
                <a:lnTo>
                  <a:pt x="103631" y="45719"/>
                </a:lnTo>
                <a:lnTo>
                  <a:pt x="99060" y="51815"/>
                </a:lnTo>
                <a:lnTo>
                  <a:pt x="96012" y="59435"/>
                </a:lnTo>
                <a:lnTo>
                  <a:pt x="94487" y="67055"/>
                </a:lnTo>
                <a:lnTo>
                  <a:pt x="92963" y="76199"/>
                </a:lnTo>
                <a:close/>
              </a:path>
              <a:path w="926591" h="143255">
                <a:moveTo>
                  <a:pt x="108203" y="111251"/>
                </a:moveTo>
                <a:lnTo>
                  <a:pt x="115823" y="114299"/>
                </a:lnTo>
                <a:lnTo>
                  <a:pt x="123443" y="117347"/>
                </a:lnTo>
                <a:lnTo>
                  <a:pt x="140207" y="117347"/>
                </a:lnTo>
                <a:lnTo>
                  <a:pt x="131063" y="106679"/>
                </a:lnTo>
                <a:lnTo>
                  <a:pt x="124967" y="105155"/>
                </a:lnTo>
                <a:lnTo>
                  <a:pt x="124967" y="106679"/>
                </a:lnTo>
                <a:lnTo>
                  <a:pt x="118871" y="103631"/>
                </a:lnTo>
                <a:lnTo>
                  <a:pt x="120395" y="105155"/>
                </a:lnTo>
                <a:lnTo>
                  <a:pt x="114299" y="102107"/>
                </a:lnTo>
                <a:lnTo>
                  <a:pt x="115823" y="102107"/>
                </a:lnTo>
                <a:lnTo>
                  <a:pt x="114299" y="100583"/>
                </a:lnTo>
                <a:lnTo>
                  <a:pt x="111251" y="97535"/>
                </a:lnTo>
                <a:lnTo>
                  <a:pt x="111251" y="99059"/>
                </a:lnTo>
                <a:lnTo>
                  <a:pt x="108203" y="94487"/>
                </a:lnTo>
                <a:lnTo>
                  <a:pt x="106679" y="88391"/>
                </a:lnTo>
                <a:lnTo>
                  <a:pt x="106679" y="89915"/>
                </a:lnTo>
                <a:lnTo>
                  <a:pt x="105155" y="82295"/>
                </a:lnTo>
                <a:lnTo>
                  <a:pt x="105155" y="83819"/>
                </a:lnTo>
                <a:lnTo>
                  <a:pt x="102107" y="106679"/>
                </a:lnTo>
                <a:lnTo>
                  <a:pt x="108203" y="111251"/>
                </a:lnTo>
                <a:close/>
              </a:path>
              <a:path w="926591" h="143255">
                <a:moveTo>
                  <a:pt x="12192" y="62483"/>
                </a:moveTo>
                <a:lnTo>
                  <a:pt x="13716" y="64007"/>
                </a:lnTo>
                <a:lnTo>
                  <a:pt x="12192" y="60959"/>
                </a:lnTo>
                <a:lnTo>
                  <a:pt x="12192" y="54863"/>
                </a:lnTo>
                <a:lnTo>
                  <a:pt x="9143" y="39623"/>
                </a:lnTo>
                <a:lnTo>
                  <a:pt x="6095" y="44195"/>
                </a:lnTo>
                <a:lnTo>
                  <a:pt x="3048" y="48767"/>
                </a:lnTo>
                <a:lnTo>
                  <a:pt x="1524" y="53339"/>
                </a:lnTo>
                <a:lnTo>
                  <a:pt x="1524" y="57911"/>
                </a:lnTo>
                <a:lnTo>
                  <a:pt x="3048" y="68579"/>
                </a:lnTo>
                <a:lnTo>
                  <a:pt x="7619" y="74675"/>
                </a:lnTo>
                <a:lnTo>
                  <a:pt x="15239" y="80771"/>
                </a:lnTo>
                <a:lnTo>
                  <a:pt x="21336" y="83819"/>
                </a:lnTo>
                <a:lnTo>
                  <a:pt x="15239" y="67055"/>
                </a:lnTo>
                <a:lnTo>
                  <a:pt x="15849" y="67360"/>
                </a:lnTo>
                <a:lnTo>
                  <a:pt x="12192" y="62483"/>
                </a:lnTo>
                <a:close/>
              </a:path>
              <a:path w="926591" h="143255">
                <a:moveTo>
                  <a:pt x="22860" y="45719"/>
                </a:moveTo>
                <a:lnTo>
                  <a:pt x="19812" y="45719"/>
                </a:lnTo>
                <a:lnTo>
                  <a:pt x="18287" y="47243"/>
                </a:lnTo>
                <a:lnTo>
                  <a:pt x="21336" y="70103"/>
                </a:lnTo>
                <a:lnTo>
                  <a:pt x="27431" y="73151"/>
                </a:lnTo>
                <a:lnTo>
                  <a:pt x="24383" y="59435"/>
                </a:lnTo>
                <a:lnTo>
                  <a:pt x="24383" y="54863"/>
                </a:lnTo>
                <a:lnTo>
                  <a:pt x="27431" y="44195"/>
                </a:lnTo>
                <a:lnTo>
                  <a:pt x="21336" y="45719"/>
                </a:lnTo>
                <a:lnTo>
                  <a:pt x="22860" y="45719"/>
                </a:lnTo>
                <a:close/>
              </a:path>
              <a:path w="926591" h="143255">
                <a:moveTo>
                  <a:pt x="32004" y="117347"/>
                </a:moveTo>
                <a:lnTo>
                  <a:pt x="38100" y="115823"/>
                </a:lnTo>
                <a:lnTo>
                  <a:pt x="33528" y="106679"/>
                </a:lnTo>
                <a:lnTo>
                  <a:pt x="25907" y="106679"/>
                </a:lnTo>
                <a:lnTo>
                  <a:pt x="27431" y="106679"/>
                </a:lnTo>
                <a:lnTo>
                  <a:pt x="25907" y="96011"/>
                </a:lnTo>
                <a:lnTo>
                  <a:pt x="21336" y="96011"/>
                </a:lnTo>
                <a:lnTo>
                  <a:pt x="15239" y="94487"/>
                </a:lnTo>
                <a:lnTo>
                  <a:pt x="15239" y="105155"/>
                </a:lnTo>
                <a:lnTo>
                  <a:pt x="10668" y="103631"/>
                </a:lnTo>
                <a:lnTo>
                  <a:pt x="9143" y="102107"/>
                </a:lnTo>
                <a:lnTo>
                  <a:pt x="7619" y="100583"/>
                </a:lnTo>
                <a:lnTo>
                  <a:pt x="7619" y="102107"/>
                </a:lnTo>
                <a:lnTo>
                  <a:pt x="6095" y="112775"/>
                </a:lnTo>
                <a:lnTo>
                  <a:pt x="12192" y="115823"/>
                </a:lnTo>
                <a:lnTo>
                  <a:pt x="18287" y="106679"/>
                </a:lnTo>
                <a:lnTo>
                  <a:pt x="19812" y="105155"/>
                </a:lnTo>
                <a:lnTo>
                  <a:pt x="19812" y="96011"/>
                </a:lnTo>
                <a:lnTo>
                  <a:pt x="21336" y="105155"/>
                </a:lnTo>
                <a:lnTo>
                  <a:pt x="19812" y="105155"/>
                </a:lnTo>
                <a:lnTo>
                  <a:pt x="25907" y="108203"/>
                </a:lnTo>
                <a:lnTo>
                  <a:pt x="32004" y="117347"/>
                </a:lnTo>
                <a:close/>
              </a:path>
              <a:path w="926591" h="143255">
                <a:moveTo>
                  <a:pt x="36575" y="54863"/>
                </a:moveTo>
                <a:lnTo>
                  <a:pt x="32004" y="53339"/>
                </a:lnTo>
                <a:lnTo>
                  <a:pt x="30480" y="44195"/>
                </a:lnTo>
                <a:lnTo>
                  <a:pt x="27431" y="44195"/>
                </a:lnTo>
                <a:lnTo>
                  <a:pt x="24383" y="54863"/>
                </a:lnTo>
                <a:lnTo>
                  <a:pt x="24383" y="56387"/>
                </a:lnTo>
                <a:lnTo>
                  <a:pt x="25298" y="54559"/>
                </a:lnTo>
                <a:lnTo>
                  <a:pt x="25907" y="53339"/>
                </a:lnTo>
                <a:lnTo>
                  <a:pt x="30480" y="53339"/>
                </a:lnTo>
                <a:lnTo>
                  <a:pt x="36575" y="54863"/>
                </a:lnTo>
                <a:close/>
              </a:path>
              <a:path w="926591" h="143255">
                <a:moveTo>
                  <a:pt x="18287" y="35051"/>
                </a:moveTo>
                <a:lnTo>
                  <a:pt x="24383" y="42671"/>
                </a:lnTo>
                <a:lnTo>
                  <a:pt x="25907" y="44195"/>
                </a:lnTo>
                <a:lnTo>
                  <a:pt x="30480" y="42671"/>
                </a:lnTo>
                <a:lnTo>
                  <a:pt x="38100" y="42671"/>
                </a:lnTo>
                <a:lnTo>
                  <a:pt x="44195" y="45719"/>
                </a:lnTo>
                <a:lnTo>
                  <a:pt x="47243" y="36575"/>
                </a:lnTo>
                <a:lnTo>
                  <a:pt x="42672" y="35051"/>
                </a:lnTo>
                <a:lnTo>
                  <a:pt x="38100" y="33527"/>
                </a:lnTo>
                <a:lnTo>
                  <a:pt x="24383" y="33527"/>
                </a:lnTo>
                <a:lnTo>
                  <a:pt x="18287" y="35051"/>
                </a:lnTo>
                <a:close/>
              </a:path>
              <a:path w="926591" h="143255">
                <a:moveTo>
                  <a:pt x="54863" y="42671"/>
                </a:moveTo>
                <a:lnTo>
                  <a:pt x="53339" y="41147"/>
                </a:lnTo>
                <a:lnTo>
                  <a:pt x="50292" y="38099"/>
                </a:lnTo>
                <a:lnTo>
                  <a:pt x="47243" y="36575"/>
                </a:lnTo>
                <a:lnTo>
                  <a:pt x="44195" y="45719"/>
                </a:lnTo>
                <a:lnTo>
                  <a:pt x="44195" y="47243"/>
                </a:lnTo>
                <a:lnTo>
                  <a:pt x="44195" y="45719"/>
                </a:lnTo>
                <a:lnTo>
                  <a:pt x="39624" y="45719"/>
                </a:lnTo>
                <a:lnTo>
                  <a:pt x="35051" y="44195"/>
                </a:lnTo>
                <a:lnTo>
                  <a:pt x="32004" y="44195"/>
                </a:lnTo>
                <a:lnTo>
                  <a:pt x="30480" y="42671"/>
                </a:lnTo>
                <a:lnTo>
                  <a:pt x="25907" y="44195"/>
                </a:lnTo>
                <a:lnTo>
                  <a:pt x="24383" y="42671"/>
                </a:lnTo>
                <a:lnTo>
                  <a:pt x="18287" y="45719"/>
                </a:lnTo>
                <a:lnTo>
                  <a:pt x="16763" y="48767"/>
                </a:lnTo>
                <a:lnTo>
                  <a:pt x="15544" y="49377"/>
                </a:lnTo>
                <a:lnTo>
                  <a:pt x="14859" y="50291"/>
                </a:lnTo>
                <a:lnTo>
                  <a:pt x="13716" y="50291"/>
                </a:lnTo>
                <a:lnTo>
                  <a:pt x="15544" y="49377"/>
                </a:lnTo>
                <a:lnTo>
                  <a:pt x="18287" y="45719"/>
                </a:lnTo>
                <a:lnTo>
                  <a:pt x="24383" y="42671"/>
                </a:lnTo>
                <a:lnTo>
                  <a:pt x="18287" y="35051"/>
                </a:lnTo>
                <a:lnTo>
                  <a:pt x="13716" y="36575"/>
                </a:lnTo>
                <a:lnTo>
                  <a:pt x="9143" y="39623"/>
                </a:lnTo>
                <a:lnTo>
                  <a:pt x="12192" y="54863"/>
                </a:lnTo>
                <a:lnTo>
                  <a:pt x="12192" y="60959"/>
                </a:lnTo>
                <a:lnTo>
                  <a:pt x="12192" y="56387"/>
                </a:lnTo>
                <a:lnTo>
                  <a:pt x="13716" y="51815"/>
                </a:lnTo>
                <a:lnTo>
                  <a:pt x="13716" y="53339"/>
                </a:lnTo>
                <a:lnTo>
                  <a:pt x="15239" y="50291"/>
                </a:lnTo>
                <a:lnTo>
                  <a:pt x="21336" y="70103"/>
                </a:lnTo>
                <a:lnTo>
                  <a:pt x="18287" y="47243"/>
                </a:lnTo>
                <a:lnTo>
                  <a:pt x="19812" y="45719"/>
                </a:lnTo>
                <a:lnTo>
                  <a:pt x="21336" y="45719"/>
                </a:lnTo>
                <a:lnTo>
                  <a:pt x="27431" y="44195"/>
                </a:lnTo>
                <a:lnTo>
                  <a:pt x="30480" y="44195"/>
                </a:lnTo>
                <a:lnTo>
                  <a:pt x="32004" y="53339"/>
                </a:lnTo>
                <a:lnTo>
                  <a:pt x="36575" y="54863"/>
                </a:lnTo>
                <a:lnTo>
                  <a:pt x="35051" y="53339"/>
                </a:lnTo>
                <a:lnTo>
                  <a:pt x="39624" y="54863"/>
                </a:lnTo>
                <a:lnTo>
                  <a:pt x="42672" y="57911"/>
                </a:lnTo>
                <a:lnTo>
                  <a:pt x="44195" y="50291"/>
                </a:lnTo>
                <a:lnTo>
                  <a:pt x="44195" y="48767"/>
                </a:lnTo>
                <a:lnTo>
                  <a:pt x="45719" y="47243"/>
                </a:lnTo>
                <a:lnTo>
                  <a:pt x="50292" y="47243"/>
                </a:lnTo>
                <a:lnTo>
                  <a:pt x="51816" y="57911"/>
                </a:lnTo>
                <a:lnTo>
                  <a:pt x="53339" y="54863"/>
                </a:lnTo>
                <a:lnTo>
                  <a:pt x="54863" y="51815"/>
                </a:lnTo>
                <a:lnTo>
                  <a:pt x="54863" y="42671"/>
                </a:lnTo>
                <a:close/>
              </a:path>
              <a:path w="926591" h="143255">
                <a:moveTo>
                  <a:pt x="44195" y="48767"/>
                </a:moveTo>
                <a:lnTo>
                  <a:pt x="44195" y="50291"/>
                </a:lnTo>
                <a:lnTo>
                  <a:pt x="42672" y="57911"/>
                </a:lnTo>
                <a:lnTo>
                  <a:pt x="47243" y="59435"/>
                </a:lnTo>
                <a:lnTo>
                  <a:pt x="51816" y="57911"/>
                </a:lnTo>
                <a:lnTo>
                  <a:pt x="50292" y="47243"/>
                </a:lnTo>
                <a:lnTo>
                  <a:pt x="45719" y="47243"/>
                </a:lnTo>
                <a:lnTo>
                  <a:pt x="44195" y="48767"/>
                </a:lnTo>
                <a:close/>
              </a:path>
              <a:path w="926591" h="143255">
                <a:moveTo>
                  <a:pt x="44195" y="45719"/>
                </a:moveTo>
                <a:lnTo>
                  <a:pt x="38100" y="42671"/>
                </a:lnTo>
                <a:lnTo>
                  <a:pt x="36575" y="44195"/>
                </a:lnTo>
                <a:lnTo>
                  <a:pt x="38100" y="42671"/>
                </a:lnTo>
                <a:lnTo>
                  <a:pt x="30480" y="42671"/>
                </a:lnTo>
                <a:lnTo>
                  <a:pt x="32004" y="44195"/>
                </a:lnTo>
                <a:lnTo>
                  <a:pt x="35051" y="44195"/>
                </a:lnTo>
                <a:lnTo>
                  <a:pt x="39624" y="45719"/>
                </a:lnTo>
                <a:lnTo>
                  <a:pt x="44195" y="45719"/>
                </a:lnTo>
                <a:close/>
              </a:path>
              <a:path w="926591" h="143255">
                <a:moveTo>
                  <a:pt x="34713" y="90931"/>
                </a:moveTo>
                <a:lnTo>
                  <a:pt x="33528" y="94487"/>
                </a:lnTo>
                <a:lnTo>
                  <a:pt x="32765" y="95249"/>
                </a:lnTo>
                <a:lnTo>
                  <a:pt x="30480" y="96011"/>
                </a:lnTo>
                <a:lnTo>
                  <a:pt x="30480" y="106679"/>
                </a:lnTo>
                <a:lnTo>
                  <a:pt x="32004" y="106679"/>
                </a:lnTo>
                <a:lnTo>
                  <a:pt x="30480" y="106679"/>
                </a:lnTo>
                <a:lnTo>
                  <a:pt x="27431" y="96011"/>
                </a:lnTo>
                <a:lnTo>
                  <a:pt x="25907" y="96011"/>
                </a:lnTo>
                <a:lnTo>
                  <a:pt x="27431" y="106679"/>
                </a:lnTo>
                <a:lnTo>
                  <a:pt x="25907" y="106679"/>
                </a:lnTo>
                <a:lnTo>
                  <a:pt x="33528" y="106679"/>
                </a:lnTo>
                <a:lnTo>
                  <a:pt x="36575" y="105155"/>
                </a:lnTo>
                <a:lnTo>
                  <a:pt x="35051" y="105155"/>
                </a:lnTo>
                <a:lnTo>
                  <a:pt x="32004" y="96011"/>
                </a:lnTo>
                <a:lnTo>
                  <a:pt x="35051" y="94487"/>
                </a:lnTo>
                <a:lnTo>
                  <a:pt x="35051" y="92963"/>
                </a:lnTo>
                <a:lnTo>
                  <a:pt x="34713" y="90931"/>
                </a:lnTo>
                <a:close/>
              </a:path>
              <a:path w="926591" h="143255">
                <a:moveTo>
                  <a:pt x="32004" y="76199"/>
                </a:moveTo>
                <a:lnTo>
                  <a:pt x="25907" y="73151"/>
                </a:lnTo>
                <a:lnTo>
                  <a:pt x="19812" y="70103"/>
                </a:lnTo>
                <a:lnTo>
                  <a:pt x="21336" y="70103"/>
                </a:lnTo>
                <a:lnTo>
                  <a:pt x="15849" y="67360"/>
                </a:lnTo>
                <a:lnTo>
                  <a:pt x="16763" y="68579"/>
                </a:lnTo>
                <a:lnTo>
                  <a:pt x="15849" y="67360"/>
                </a:lnTo>
                <a:lnTo>
                  <a:pt x="15239" y="67055"/>
                </a:lnTo>
                <a:lnTo>
                  <a:pt x="21336" y="83819"/>
                </a:lnTo>
                <a:lnTo>
                  <a:pt x="27431" y="85343"/>
                </a:lnTo>
                <a:lnTo>
                  <a:pt x="32765" y="88010"/>
                </a:lnTo>
                <a:lnTo>
                  <a:pt x="34713" y="90931"/>
                </a:lnTo>
                <a:lnTo>
                  <a:pt x="35051" y="91439"/>
                </a:lnTo>
                <a:lnTo>
                  <a:pt x="38100" y="103631"/>
                </a:lnTo>
                <a:lnTo>
                  <a:pt x="35051" y="105155"/>
                </a:lnTo>
                <a:lnTo>
                  <a:pt x="36575" y="105155"/>
                </a:lnTo>
                <a:lnTo>
                  <a:pt x="33528" y="106679"/>
                </a:lnTo>
                <a:lnTo>
                  <a:pt x="38100" y="115823"/>
                </a:lnTo>
                <a:lnTo>
                  <a:pt x="44195" y="114299"/>
                </a:lnTo>
                <a:lnTo>
                  <a:pt x="40385" y="102870"/>
                </a:lnTo>
                <a:lnTo>
                  <a:pt x="39624" y="103631"/>
                </a:lnTo>
                <a:lnTo>
                  <a:pt x="40385" y="102870"/>
                </a:lnTo>
                <a:lnTo>
                  <a:pt x="44195" y="99059"/>
                </a:lnTo>
                <a:lnTo>
                  <a:pt x="45719" y="91439"/>
                </a:lnTo>
                <a:lnTo>
                  <a:pt x="45719" y="86867"/>
                </a:lnTo>
                <a:lnTo>
                  <a:pt x="44195" y="83819"/>
                </a:lnTo>
                <a:lnTo>
                  <a:pt x="38100" y="79247"/>
                </a:lnTo>
                <a:lnTo>
                  <a:pt x="35051" y="89915"/>
                </a:lnTo>
                <a:lnTo>
                  <a:pt x="34747" y="90830"/>
                </a:lnTo>
                <a:lnTo>
                  <a:pt x="33528" y="88391"/>
                </a:lnTo>
                <a:lnTo>
                  <a:pt x="32004" y="86867"/>
                </a:lnTo>
                <a:lnTo>
                  <a:pt x="32004" y="76199"/>
                </a:lnTo>
                <a:close/>
              </a:path>
              <a:path w="926591" h="143255">
                <a:moveTo>
                  <a:pt x="38100" y="79247"/>
                </a:moveTo>
                <a:lnTo>
                  <a:pt x="32004" y="76199"/>
                </a:lnTo>
                <a:lnTo>
                  <a:pt x="32004" y="86867"/>
                </a:lnTo>
                <a:lnTo>
                  <a:pt x="33528" y="88391"/>
                </a:lnTo>
                <a:lnTo>
                  <a:pt x="34747" y="90830"/>
                </a:lnTo>
                <a:lnTo>
                  <a:pt x="35051" y="89915"/>
                </a:lnTo>
                <a:lnTo>
                  <a:pt x="38100" y="79247"/>
                </a:lnTo>
                <a:close/>
              </a:path>
              <a:path w="926591" h="143255">
                <a:moveTo>
                  <a:pt x="27431" y="62483"/>
                </a:moveTo>
                <a:lnTo>
                  <a:pt x="25907" y="60959"/>
                </a:lnTo>
                <a:lnTo>
                  <a:pt x="27431" y="73151"/>
                </a:lnTo>
                <a:lnTo>
                  <a:pt x="33528" y="76199"/>
                </a:lnTo>
                <a:lnTo>
                  <a:pt x="27431" y="62483"/>
                </a:lnTo>
                <a:close/>
              </a:path>
              <a:path w="926591" h="143255">
                <a:moveTo>
                  <a:pt x="15239" y="65531"/>
                </a:moveTo>
                <a:lnTo>
                  <a:pt x="21336" y="70103"/>
                </a:lnTo>
                <a:lnTo>
                  <a:pt x="15239" y="50291"/>
                </a:lnTo>
                <a:lnTo>
                  <a:pt x="13716" y="53339"/>
                </a:lnTo>
                <a:lnTo>
                  <a:pt x="13716" y="62483"/>
                </a:lnTo>
                <a:lnTo>
                  <a:pt x="15239" y="65531"/>
                </a:lnTo>
                <a:close/>
              </a:path>
              <a:path w="926591" h="143255">
                <a:moveTo>
                  <a:pt x="47243" y="89915"/>
                </a:moveTo>
                <a:lnTo>
                  <a:pt x="47243" y="92963"/>
                </a:lnTo>
                <a:lnTo>
                  <a:pt x="45719" y="97535"/>
                </a:lnTo>
                <a:lnTo>
                  <a:pt x="45719" y="96011"/>
                </a:lnTo>
                <a:lnTo>
                  <a:pt x="44195" y="100583"/>
                </a:lnTo>
                <a:lnTo>
                  <a:pt x="44195" y="99059"/>
                </a:lnTo>
                <a:lnTo>
                  <a:pt x="41148" y="102107"/>
                </a:lnTo>
                <a:lnTo>
                  <a:pt x="42672" y="102107"/>
                </a:lnTo>
                <a:lnTo>
                  <a:pt x="40385" y="102870"/>
                </a:lnTo>
                <a:lnTo>
                  <a:pt x="44195" y="114299"/>
                </a:lnTo>
                <a:lnTo>
                  <a:pt x="48768" y="111251"/>
                </a:lnTo>
                <a:lnTo>
                  <a:pt x="47243" y="94487"/>
                </a:lnTo>
                <a:lnTo>
                  <a:pt x="48768" y="111251"/>
                </a:lnTo>
                <a:lnTo>
                  <a:pt x="47243" y="86867"/>
                </a:lnTo>
                <a:lnTo>
                  <a:pt x="46329" y="85648"/>
                </a:lnTo>
                <a:lnTo>
                  <a:pt x="47243" y="88391"/>
                </a:lnTo>
                <a:lnTo>
                  <a:pt x="47243" y="89915"/>
                </a:lnTo>
                <a:close/>
              </a:path>
              <a:path w="926591" h="143255">
                <a:moveTo>
                  <a:pt x="44195" y="68579"/>
                </a:moveTo>
                <a:lnTo>
                  <a:pt x="38100" y="65531"/>
                </a:lnTo>
                <a:lnTo>
                  <a:pt x="42672" y="80771"/>
                </a:lnTo>
                <a:lnTo>
                  <a:pt x="44195" y="82295"/>
                </a:lnTo>
                <a:lnTo>
                  <a:pt x="45719" y="83819"/>
                </a:lnTo>
                <a:lnTo>
                  <a:pt x="51816" y="73151"/>
                </a:lnTo>
                <a:lnTo>
                  <a:pt x="44195" y="68579"/>
                </a:lnTo>
                <a:close/>
              </a:path>
              <a:path w="926591" h="143255">
                <a:moveTo>
                  <a:pt x="53339" y="106679"/>
                </a:moveTo>
                <a:lnTo>
                  <a:pt x="56387" y="102107"/>
                </a:lnTo>
                <a:lnTo>
                  <a:pt x="57912" y="96011"/>
                </a:lnTo>
                <a:lnTo>
                  <a:pt x="57912" y="85343"/>
                </a:lnTo>
                <a:lnTo>
                  <a:pt x="56387" y="80771"/>
                </a:lnTo>
                <a:lnTo>
                  <a:pt x="51816" y="73151"/>
                </a:lnTo>
                <a:lnTo>
                  <a:pt x="45719" y="83819"/>
                </a:lnTo>
                <a:lnTo>
                  <a:pt x="44195" y="82295"/>
                </a:lnTo>
                <a:lnTo>
                  <a:pt x="42672" y="80771"/>
                </a:lnTo>
                <a:lnTo>
                  <a:pt x="38100" y="65531"/>
                </a:lnTo>
                <a:lnTo>
                  <a:pt x="32004" y="64007"/>
                </a:lnTo>
                <a:lnTo>
                  <a:pt x="26669" y="61340"/>
                </a:lnTo>
                <a:lnTo>
                  <a:pt x="24383" y="57911"/>
                </a:lnTo>
                <a:lnTo>
                  <a:pt x="24383" y="59435"/>
                </a:lnTo>
                <a:lnTo>
                  <a:pt x="27431" y="73151"/>
                </a:lnTo>
                <a:lnTo>
                  <a:pt x="25907" y="60959"/>
                </a:lnTo>
                <a:lnTo>
                  <a:pt x="27431" y="62483"/>
                </a:lnTo>
                <a:lnTo>
                  <a:pt x="33528" y="76199"/>
                </a:lnTo>
                <a:lnTo>
                  <a:pt x="39624" y="79247"/>
                </a:lnTo>
                <a:lnTo>
                  <a:pt x="38100" y="77723"/>
                </a:lnTo>
                <a:lnTo>
                  <a:pt x="43325" y="81642"/>
                </a:lnTo>
                <a:lnTo>
                  <a:pt x="46329" y="85648"/>
                </a:lnTo>
                <a:lnTo>
                  <a:pt x="47243" y="86867"/>
                </a:lnTo>
                <a:lnTo>
                  <a:pt x="48768" y="111251"/>
                </a:lnTo>
                <a:lnTo>
                  <a:pt x="53339" y="106679"/>
                </a:lnTo>
                <a:close/>
              </a:path>
              <a:path w="926591" h="143255">
                <a:moveTo>
                  <a:pt x="12192" y="115823"/>
                </a:moveTo>
                <a:lnTo>
                  <a:pt x="18287" y="117347"/>
                </a:lnTo>
                <a:lnTo>
                  <a:pt x="32004" y="117347"/>
                </a:lnTo>
                <a:lnTo>
                  <a:pt x="25907" y="108203"/>
                </a:lnTo>
                <a:lnTo>
                  <a:pt x="19812" y="105155"/>
                </a:lnTo>
                <a:lnTo>
                  <a:pt x="18287" y="106679"/>
                </a:lnTo>
                <a:lnTo>
                  <a:pt x="12192" y="115823"/>
                </a:lnTo>
                <a:close/>
              </a:path>
              <a:path w="926591" h="143255">
                <a:moveTo>
                  <a:pt x="3048" y="109727"/>
                </a:moveTo>
                <a:lnTo>
                  <a:pt x="6095" y="112775"/>
                </a:lnTo>
                <a:lnTo>
                  <a:pt x="7619" y="102107"/>
                </a:lnTo>
                <a:lnTo>
                  <a:pt x="7619" y="100583"/>
                </a:lnTo>
                <a:lnTo>
                  <a:pt x="4572" y="100583"/>
                </a:lnTo>
                <a:lnTo>
                  <a:pt x="7619" y="100583"/>
                </a:lnTo>
                <a:lnTo>
                  <a:pt x="9143" y="102107"/>
                </a:lnTo>
                <a:lnTo>
                  <a:pt x="10668" y="103631"/>
                </a:lnTo>
                <a:lnTo>
                  <a:pt x="15239" y="105155"/>
                </a:lnTo>
                <a:lnTo>
                  <a:pt x="15239" y="94487"/>
                </a:lnTo>
                <a:lnTo>
                  <a:pt x="16763" y="94487"/>
                </a:lnTo>
                <a:lnTo>
                  <a:pt x="12192" y="91439"/>
                </a:lnTo>
                <a:lnTo>
                  <a:pt x="12192" y="103631"/>
                </a:lnTo>
                <a:lnTo>
                  <a:pt x="10668" y="102869"/>
                </a:lnTo>
                <a:lnTo>
                  <a:pt x="9143" y="100583"/>
                </a:lnTo>
                <a:lnTo>
                  <a:pt x="10668" y="99059"/>
                </a:lnTo>
                <a:lnTo>
                  <a:pt x="10668" y="97535"/>
                </a:lnTo>
                <a:lnTo>
                  <a:pt x="12192" y="103631"/>
                </a:lnTo>
                <a:lnTo>
                  <a:pt x="12192" y="91439"/>
                </a:lnTo>
                <a:lnTo>
                  <a:pt x="7619" y="89915"/>
                </a:lnTo>
                <a:lnTo>
                  <a:pt x="3048" y="91439"/>
                </a:lnTo>
                <a:lnTo>
                  <a:pt x="0" y="94487"/>
                </a:lnTo>
                <a:lnTo>
                  <a:pt x="0" y="106679"/>
                </a:lnTo>
                <a:lnTo>
                  <a:pt x="3048" y="109727"/>
                </a:lnTo>
                <a:close/>
              </a:path>
              <a:path w="926591" h="143255">
                <a:moveTo>
                  <a:pt x="32004" y="96011"/>
                </a:moveTo>
                <a:lnTo>
                  <a:pt x="35051" y="105155"/>
                </a:lnTo>
                <a:lnTo>
                  <a:pt x="38100" y="103631"/>
                </a:lnTo>
                <a:lnTo>
                  <a:pt x="35051" y="91439"/>
                </a:lnTo>
                <a:lnTo>
                  <a:pt x="34713" y="90931"/>
                </a:lnTo>
                <a:lnTo>
                  <a:pt x="35051" y="92963"/>
                </a:lnTo>
                <a:lnTo>
                  <a:pt x="35051" y="94487"/>
                </a:lnTo>
                <a:lnTo>
                  <a:pt x="32004" y="96011"/>
                </a:lnTo>
                <a:close/>
              </a:path>
              <a:path w="926591" h="143255">
                <a:moveTo>
                  <a:pt x="10668" y="97535"/>
                </a:moveTo>
                <a:lnTo>
                  <a:pt x="10668" y="100583"/>
                </a:lnTo>
                <a:lnTo>
                  <a:pt x="10668" y="99059"/>
                </a:lnTo>
                <a:lnTo>
                  <a:pt x="9143" y="100583"/>
                </a:lnTo>
                <a:lnTo>
                  <a:pt x="10668" y="102869"/>
                </a:lnTo>
                <a:lnTo>
                  <a:pt x="12192" y="103631"/>
                </a:lnTo>
                <a:lnTo>
                  <a:pt x="10668" y="97535"/>
                </a:lnTo>
                <a:close/>
              </a:path>
              <a:path w="926591" h="143255">
                <a:moveTo>
                  <a:pt x="826007" y="19811"/>
                </a:moveTo>
                <a:lnTo>
                  <a:pt x="824483" y="22859"/>
                </a:lnTo>
                <a:lnTo>
                  <a:pt x="824484" y="33527"/>
                </a:lnTo>
                <a:lnTo>
                  <a:pt x="821435" y="44195"/>
                </a:lnTo>
                <a:lnTo>
                  <a:pt x="822452" y="44703"/>
                </a:lnTo>
                <a:lnTo>
                  <a:pt x="822960" y="44195"/>
                </a:lnTo>
                <a:lnTo>
                  <a:pt x="824483" y="42671"/>
                </a:lnTo>
                <a:lnTo>
                  <a:pt x="824483" y="47243"/>
                </a:lnTo>
                <a:lnTo>
                  <a:pt x="824483" y="45719"/>
                </a:lnTo>
                <a:lnTo>
                  <a:pt x="821435" y="45719"/>
                </a:lnTo>
                <a:lnTo>
                  <a:pt x="819911" y="33527"/>
                </a:lnTo>
                <a:lnTo>
                  <a:pt x="816863" y="35051"/>
                </a:lnTo>
                <a:lnTo>
                  <a:pt x="813815" y="38099"/>
                </a:lnTo>
                <a:lnTo>
                  <a:pt x="813815" y="41147"/>
                </a:lnTo>
                <a:lnTo>
                  <a:pt x="812291" y="44195"/>
                </a:lnTo>
                <a:lnTo>
                  <a:pt x="813815" y="48767"/>
                </a:lnTo>
                <a:lnTo>
                  <a:pt x="813815" y="51815"/>
                </a:lnTo>
                <a:lnTo>
                  <a:pt x="816863" y="54863"/>
                </a:lnTo>
                <a:lnTo>
                  <a:pt x="824483" y="54863"/>
                </a:lnTo>
                <a:lnTo>
                  <a:pt x="824483" y="50291"/>
                </a:lnTo>
                <a:lnTo>
                  <a:pt x="830579" y="54863"/>
                </a:lnTo>
                <a:lnTo>
                  <a:pt x="835151" y="45719"/>
                </a:lnTo>
                <a:lnTo>
                  <a:pt x="835151" y="44195"/>
                </a:lnTo>
                <a:lnTo>
                  <a:pt x="824483" y="39623"/>
                </a:lnTo>
                <a:lnTo>
                  <a:pt x="830579" y="33527"/>
                </a:lnTo>
                <a:lnTo>
                  <a:pt x="826007" y="19811"/>
                </a:lnTo>
                <a:close/>
              </a:path>
              <a:path w="926591" h="143255">
                <a:moveTo>
                  <a:pt x="824484" y="33527"/>
                </a:moveTo>
                <a:lnTo>
                  <a:pt x="819911" y="33527"/>
                </a:lnTo>
                <a:lnTo>
                  <a:pt x="821435" y="45719"/>
                </a:lnTo>
                <a:lnTo>
                  <a:pt x="824483" y="45719"/>
                </a:lnTo>
                <a:lnTo>
                  <a:pt x="824483" y="42671"/>
                </a:lnTo>
                <a:lnTo>
                  <a:pt x="822960" y="44195"/>
                </a:lnTo>
                <a:lnTo>
                  <a:pt x="822452" y="44703"/>
                </a:lnTo>
                <a:lnTo>
                  <a:pt x="821435" y="44195"/>
                </a:lnTo>
                <a:lnTo>
                  <a:pt x="824484" y="33527"/>
                </a:lnTo>
                <a:close/>
              </a:path>
              <a:path w="926591" h="143255">
                <a:moveTo>
                  <a:pt x="839723" y="16763"/>
                </a:moveTo>
                <a:lnTo>
                  <a:pt x="836675" y="15239"/>
                </a:lnTo>
                <a:lnTo>
                  <a:pt x="836675" y="24383"/>
                </a:lnTo>
                <a:lnTo>
                  <a:pt x="835151" y="25907"/>
                </a:lnTo>
                <a:lnTo>
                  <a:pt x="835151" y="24383"/>
                </a:lnTo>
                <a:lnTo>
                  <a:pt x="833627" y="27431"/>
                </a:lnTo>
                <a:lnTo>
                  <a:pt x="832103" y="16763"/>
                </a:lnTo>
                <a:lnTo>
                  <a:pt x="829055" y="16763"/>
                </a:lnTo>
                <a:lnTo>
                  <a:pt x="826007" y="19811"/>
                </a:lnTo>
                <a:lnTo>
                  <a:pt x="830579" y="33527"/>
                </a:lnTo>
                <a:lnTo>
                  <a:pt x="824483" y="39623"/>
                </a:lnTo>
                <a:lnTo>
                  <a:pt x="835151" y="44195"/>
                </a:lnTo>
                <a:lnTo>
                  <a:pt x="835151" y="27431"/>
                </a:lnTo>
                <a:lnTo>
                  <a:pt x="838199" y="27431"/>
                </a:lnTo>
                <a:lnTo>
                  <a:pt x="839723" y="16763"/>
                </a:lnTo>
                <a:close/>
              </a:path>
              <a:path w="926591" h="143255">
                <a:moveTo>
                  <a:pt x="848867" y="22859"/>
                </a:moveTo>
                <a:lnTo>
                  <a:pt x="847343" y="19811"/>
                </a:lnTo>
                <a:lnTo>
                  <a:pt x="844295" y="16763"/>
                </a:lnTo>
                <a:lnTo>
                  <a:pt x="839723" y="16763"/>
                </a:lnTo>
                <a:lnTo>
                  <a:pt x="838199" y="27431"/>
                </a:lnTo>
                <a:lnTo>
                  <a:pt x="836675" y="27431"/>
                </a:lnTo>
                <a:lnTo>
                  <a:pt x="836675" y="45719"/>
                </a:lnTo>
                <a:lnTo>
                  <a:pt x="859535" y="45719"/>
                </a:lnTo>
                <a:lnTo>
                  <a:pt x="861059" y="54863"/>
                </a:lnTo>
                <a:lnTo>
                  <a:pt x="864107" y="54863"/>
                </a:lnTo>
                <a:lnTo>
                  <a:pt x="867155" y="51815"/>
                </a:lnTo>
                <a:lnTo>
                  <a:pt x="867155" y="48767"/>
                </a:lnTo>
                <a:lnTo>
                  <a:pt x="868679" y="44195"/>
                </a:lnTo>
                <a:lnTo>
                  <a:pt x="867155" y="41147"/>
                </a:lnTo>
                <a:lnTo>
                  <a:pt x="867155" y="38099"/>
                </a:lnTo>
                <a:lnTo>
                  <a:pt x="864107" y="35051"/>
                </a:lnTo>
                <a:lnTo>
                  <a:pt x="861059" y="33527"/>
                </a:lnTo>
                <a:lnTo>
                  <a:pt x="859535" y="44195"/>
                </a:lnTo>
                <a:lnTo>
                  <a:pt x="858520" y="44703"/>
                </a:lnTo>
                <a:lnTo>
                  <a:pt x="856487" y="44195"/>
                </a:lnTo>
                <a:lnTo>
                  <a:pt x="848867" y="39623"/>
                </a:lnTo>
                <a:lnTo>
                  <a:pt x="842771" y="33527"/>
                </a:lnTo>
                <a:lnTo>
                  <a:pt x="839723" y="27431"/>
                </a:lnTo>
                <a:lnTo>
                  <a:pt x="842771" y="33527"/>
                </a:lnTo>
                <a:lnTo>
                  <a:pt x="848868" y="33527"/>
                </a:lnTo>
                <a:lnTo>
                  <a:pt x="848867" y="22859"/>
                </a:lnTo>
                <a:close/>
              </a:path>
              <a:path w="926591" h="143255">
                <a:moveTo>
                  <a:pt x="836675" y="15239"/>
                </a:moveTo>
                <a:lnTo>
                  <a:pt x="832103" y="16763"/>
                </a:lnTo>
                <a:lnTo>
                  <a:pt x="833627" y="27431"/>
                </a:lnTo>
                <a:lnTo>
                  <a:pt x="835151" y="24383"/>
                </a:lnTo>
                <a:lnTo>
                  <a:pt x="836675" y="24383"/>
                </a:lnTo>
                <a:lnTo>
                  <a:pt x="836675" y="15239"/>
                </a:lnTo>
                <a:close/>
              </a:path>
              <a:path w="926591" h="143255">
                <a:moveTo>
                  <a:pt x="851915" y="96011"/>
                </a:moveTo>
                <a:lnTo>
                  <a:pt x="850087" y="95097"/>
                </a:lnTo>
                <a:lnTo>
                  <a:pt x="849884" y="94995"/>
                </a:lnTo>
                <a:lnTo>
                  <a:pt x="848867" y="94487"/>
                </a:lnTo>
                <a:lnTo>
                  <a:pt x="848868" y="54863"/>
                </a:lnTo>
                <a:lnTo>
                  <a:pt x="848105" y="105917"/>
                </a:lnTo>
                <a:lnTo>
                  <a:pt x="851915" y="106679"/>
                </a:lnTo>
                <a:lnTo>
                  <a:pt x="850391" y="96011"/>
                </a:lnTo>
                <a:lnTo>
                  <a:pt x="851915" y="96011"/>
                </a:lnTo>
                <a:close/>
              </a:path>
              <a:path w="926591" h="143255">
                <a:moveTo>
                  <a:pt x="838199" y="94487"/>
                </a:moveTo>
                <a:lnTo>
                  <a:pt x="842771" y="54863"/>
                </a:lnTo>
                <a:lnTo>
                  <a:pt x="848867" y="50291"/>
                </a:lnTo>
                <a:lnTo>
                  <a:pt x="856487" y="47243"/>
                </a:lnTo>
                <a:lnTo>
                  <a:pt x="848867" y="50291"/>
                </a:lnTo>
                <a:lnTo>
                  <a:pt x="842771" y="54863"/>
                </a:lnTo>
                <a:lnTo>
                  <a:pt x="861059" y="54863"/>
                </a:lnTo>
                <a:lnTo>
                  <a:pt x="859535" y="45719"/>
                </a:lnTo>
                <a:lnTo>
                  <a:pt x="836675" y="45719"/>
                </a:lnTo>
                <a:lnTo>
                  <a:pt x="836675" y="86867"/>
                </a:lnTo>
                <a:lnTo>
                  <a:pt x="838199" y="94487"/>
                </a:lnTo>
                <a:close/>
              </a:path>
              <a:path w="926591" h="143255">
                <a:moveTo>
                  <a:pt x="858011" y="44195"/>
                </a:moveTo>
                <a:lnTo>
                  <a:pt x="856487" y="44195"/>
                </a:lnTo>
                <a:lnTo>
                  <a:pt x="858520" y="44703"/>
                </a:lnTo>
                <a:lnTo>
                  <a:pt x="859535" y="44195"/>
                </a:lnTo>
                <a:lnTo>
                  <a:pt x="861059" y="33527"/>
                </a:lnTo>
                <a:lnTo>
                  <a:pt x="856487" y="42671"/>
                </a:lnTo>
                <a:lnTo>
                  <a:pt x="856487" y="44195"/>
                </a:lnTo>
                <a:lnTo>
                  <a:pt x="858011" y="44195"/>
                </a:lnTo>
                <a:close/>
              </a:path>
              <a:path w="926591" h="143255">
                <a:moveTo>
                  <a:pt x="848868" y="33527"/>
                </a:moveTo>
                <a:lnTo>
                  <a:pt x="842771" y="33527"/>
                </a:lnTo>
                <a:lnTo>
                  <a:pt x="848867" y="39623"/>
                </a:lnTo>
                <a:lnTo>
                  <a:pt x="856487" y="44195"/>
                </a:lnTo>
                <a:lnTo>
                  <a:pt x="856487" y="42671"/>
                </a:lnTo>
                <a:lnTo>
                  <a:pt x="861059" y="33527"/>
                </a:lnTo>
                <a:lnTo>
                  <a:pt x="848868" y="33527"/>
                </a:lnTo>
                <a:close/>
              </a:path>
              <a:path w="926591" h="143255">
                <a:moveTo>
                  <a:pt x="849629" y="93725"/>
                </a:moveTo>
                <a:lnTo>
                  <a:pt x="848867" y="91439"/>
                </a:lnTo>
                <a:lnTo>
                  <a:pt x="848867" y="92963"/>
                </a:lnTo>
                <a:lnTo>
                  <a:pt x="849782" y="94792"/>
                </a:lnTo>
                <a:lnTo>
                  <a:pt x="850011" y="94868"/>
                </a:lnTo>
                <a:lnTo>
                  <a:pt x="851154" y="95249"/>
                </a:lnTo>
                <a:lnTo>
                  <a:pt x="849629" y="93725"/>
                </a:lnTo>
                <a:close/>
              </a:path>
              <a:path w="926591" h="143255">
                <a:moveTo>
                  <a:pt x="868679" y="103631"/>
                </a:moveTo>
                <a:lnTo>
                  <a:pt x="867155" y="100583"/>
                </a:lnTo>
                <a:lnTo>
                  <a:pt x="867155" y="97535"/>
                </a:lnTo>
                <a:lnTo>
                  <a:pt x="864107" y="94487"/>
                </a:lnTo>
                <a:lnTo>
                  <a:pt x="861059" y="92963"/>
                </a:lnTo>
                <a:lnTo>
                  <a:pt x="859535" y="105155"/>
                </a:lnTo>
                <a:lnTo>
                  <a:pt x="856487" y="106679"/>
                </a:lnTo>
                <a:lnTo>
                  <a:pt x="857249" y="105155"/>
                </a:lnTo>
                <a:lnTo>
                  <a:pt x="857707" y="104241"/>
                </a:lnTo>
                <a:lnTo>
                  <a:pt x="858011" y="103631"/>
                </a:lnTo>
                <a:lnTo>
                  <a:pt x="856487" y="103631"/>
                </a:lnTo>
                <a:lnTo>
                  <a:pt x="856487" y="105155"/>
                </a:lnTo>
                <a:lnTo>
                  <a:pt x="853439" y="106679"/>
                </a:lnTo>
                <a:lnTo>
                  <a:pt x="853439" y="117347"/>
                </a:lnTo>
                <a:lnTo>
                  <a:pt x="858011" y="115823"/>
                </a:lnTo>
                <a:lnTo>
                  <a:pt x="861059" y="115823"/>
                </a:lnTo>
                <a:lnTo>
                  <a:pt x="865631" y="112775"/>
                </a:lnTo>
                <a:lnTo>
                  <a:pt x="867155" y="108203"/>
                </a:lnTo>
                <a:lnTo>
                  <a:pt x="868679" y="103631"/>
                </a:lnTo>
                <a:close/>
              </a:path>
              <a:path w="926591" h="143255">
                <a:moveTo>
                  <a:pt x="857249" y="105155"/>
                </a:moveTo>
                <a:lnTo>
                  <a:pt x="856487" y="106679"/>
                </a:lnTo>
                <a:lnTo>
                  <a:pt x="859535" y="105155"/>
                </a:lnTo>
                <a:lnTo>
                  <a:pt x="857249" y="105155"/>
                </a:lnTo>
                <a:close/>
              </a:path>
              <a:path w="926591" h="143255">
                <a:moveTo>
                  <a:pt x="851915" y="106679"/>
                </a:moveTo>
                <a:lnTo>
                  <a:pt x="848867" y="106679"/>
                </a:lnTo>
                <a:lnTo>
                  <a:pt x="850391" y="106679"/>
                </a:lnTo>
                <a:lnTo>
                  <a:pt x="848105" y="105917"/>
                </a:lnTo>
                <a:lnTo>
                  <a:pt x="848868" y="54863"/>
                </a:lnTo>
                <a:lnTo>
                  <a:pt x="842771" y="54863"/>
                </a:lnTo>
                <a:lnTo>
                  <a:pt x="838199" y="94487"/>
                </a:lnTo>
                <a:lnTo>
                  <a:pt x="839723" y="100583"/>
                </a:lnTo>
                <a:lnTo>
                  <a:pt x="844295" y="105155"/>
                </a:lnTo>
                <a:lnTo>
                  <a:pt x="845819" y="105155"/>
                </a:lnTo>
                <a:lnTo>
                  <a:pt x="845819" y="106679"/>
                </a:lnTo>
                <a:lnTo>
                  <a:pt x="842771" y="105155"/>
                </a:lnTo>
                <a:lnTo>
                  <a:pt x="844295" y="105155"/>
                </a:lnTo>
                <a:lnTo>
                  <a:pt x="839723" y="103631"/>
                </a:lnTo>
                <a:lnTo>
                  <a:pt x="841247" y="105155"/>
                </a:lnTo>
                <a:lnTo>
                  <a:pt x="838199" y="102107"/>
                </a:lnTo>
                <a:lnTo>
                  <a:pt x="839723" y="115823"/>
                </a:lnTo>
                <a:lnTo>
                  <a:pt x="844295" y="117347"/>
                </a:lnTo>
                <a:lnTo>
                  <a:pt x="853439" y="117347"/>
                </a:lnTo>
                <a:lnTo>
                  <a:pt x="853439" y="106679"/>
                </a:lnTo>
                <a:lnTo>
                  <a:pt x="856487" y="105155"/>
                </a:lnTo>
                <a:lnTo>
                  <a:pt x="854963" y="105155"/>
                </a:lnTo>
                <a:lnTo>
                  <a:pt x="851915" y="96011"/>
                </a:lnTo>
                <a:lnTo>
                  <a:pt x="850391" y="96011"/>
                </a:lnTo>
                <a:lnTo>
                  <a:pt x="851915" y="106679"/>
                </a:lnTo>
                <a:close/>
              </a:path>
              <a:path w="926591" h="143255">
                <a:moveTo>
                  <a:pt x="419099" y="19811"/>
                </a:moveTo>
                <a:lnTo>
                  <a:pt x="417575" y="22859"/>
                </a:lnTo>
                <a:lnTo>
                  <a:pt x="417576" y="33527"/>
                </a:lnTo>
                <a:lnTo>
                  <a:pt x="414527" y="44195"/>
                </a:lnTo>
                <a:lnTo>
                  <a:pt x="415544" y="44703"/>
                </a:lnTo>
                <a:lnTo>
                  <a:pt x="416052" y="44195"/>
                </a:lnTo>
                <a:lnTo>
                  <a:pt x="417575" y="42671"/>
                </a:lnTo>
                <a:lnTo>
                  <a:pt x="417575" y="47243"/>
                </a:lnTo>
                <a:lnTo>
                  <a:pt x="417575" y="45719"/>
                </a:lnTo>
                <a:lnTo>
                  <a:pt x="414527" y="45719"/>
                </a:lnTo>
                <a:lnTo>
                  <a:pt x="413003" y="33527"/>
                </a:lnTo>
                <a:lnTo>
                  <a:pt x="409955" y="35051"/>
                </a:lnTo>
                <a:lnTo>
                  <a:pt x="406907" y="38099"/>
                </a:lnTo>
                <a:lnTo>
                  <a:pt x="406907" y="41147"/>
                </a:lnTo>
                <a:lnTo>
                  <a:pt x="405383" y="44195"/>
                </a:lnTo>
                <a:lnTo>
                  <a:pt x="406907" y="48767"/>
                </a:lnTo>
                <a:lnTo>
                  <a:pt x="406907" y="51815"/>
                </a:lnTo>
                <a:lnTo>
                  <a:pt x="409955" y="54863"/>
                </a:lnTo>
                <a:lnTo>
                  <a:pt x="417575" y="54863"/>
                </a:lnTo>
                <a:lnTo>
                  <a:pt x="417575" y="50291"/>
                </a:lnTo>
                <a:lnTo>
                  <a:pt x="423671" y="54863"/>
                </a:lnTo>
                <a:lnTo>
                  <a:pt x="428243" y="45719"/>
                </a:lnTo>
                <a:lnTo>
                  <a:pt x="428243" y="44195"/>
                </a:lnTo>
                <a:lnTo>
                  <a:pt x="417575" y="39623"/>
                </a:lnTo>
                <a:lnTo>
                  <a:pt x="423671" y="33527"/>
                </a:lnTo>
                <a:lnTo>
                  <a:pt x="419099" y="19811"/>
                </a:lnTo>
                <a:close/>
              </a:path>
              <a:path w="926591" h="143255">
                <a:moveTo>
                  <a:pt x="417576" y="33527"/>
                </a:moveTo>
                <a:lnTo>
                  <a:pt x="413003" y="33527"/>
                </a:lnTo>
                <a:lnTo>
                  <a:pt x="414527" y="45719"/>
                </a:lnTo>
                <a:lnTo>
                  <a:pt x="417575" y="45719"/>
                </a:lnTo>
                <a:lnTo>
                  <a:pt x="417575" y="42671"/>
                </a:lnTo>
                <a:lnTo>
                  <a:pt x="416052" y="44195"/>
                </a:lnTo>
                <a:lnTo>
                  <a:pt x="415544" y="44703"/>
                </a:lnTo>
                <a:lnTo>
                  <a:pt x="414527" y="44195"/>
                </a:lnTo>
                <a:lnTo>
                  <a:pt x="417576" y="33527"/>
                </a:lnTo>
                <a:close/>
              </a:path>
              <a:path w="926591" h="143255">
                <a:moveTo>
                  <a:pt x="432815" y="16763"/>
                </a:moveTo>
                <a:lnTo>
                  <a:pt x="429767" y="15239"/>
                </a:lnTo>
                <a:lnTo>
                  <a:pt x="429767" y="24383"/>
                </a:lnTo>
                <a:lnTo>
                  <a:pt x="428243" y="25907"/>
                </a:lnTo>
                <a:lnTo>
                  <a:pt x="428243" y="24383"/>
                </a:lnTo>
                <a:lnTo>
                  <a:pt x="426719" y="27431"/>
                </a:lnTo>
                <a:lnTo>
                  <a:pt x="425195" y="16763"/>
                </a:lnTo>
                <a:lnTo>
                  <a:pt x="422147" y="16763"/>
                </a:lnTo>
                <a:lnTo>
                  <a:pt x="419099" y="19811"/>
                </a:lnTo>
                <a:lnTo>
                  <a:pt x="423671" y="33527"/>
                </a:lnTo>
                <a:lnTo>
                  <a:pt x="417575" y="39623"/>
                </a:lnTo>
                <a:lnTo>
                  <a:pt x="428243" y="44195"/>
                </a:lnTo>
                <a:lnTo>
                  <a:pt x="428244" y="27431"/>
                </a:lnTo>
                <a:lnTo>
                  <a:pt x="431291" y="27431"/>
                </a:lnTo>
                <a:lnTo>
                  <a:pt x="432815" y="16763"/>
                </a:lnTo>
                <a:close/>
              </a:path>
              <a:path w="926591" h="143255">
                <a:moveTo>
                  <a:pt x="441959" y="22859"/>
                </a:moveTo>
                <a:lnTo>
                  <a:pt x="440435" y="19811"/>
                </a:lnTo>
                <a:lnTo>
                  <a:pt x="437387" y="16763"/>
                </a:lnTo>
                <a:lnTo>
                  <a:pt x="432815" y="16763"/>
                </a:lnTo>
                <a:lnTo>
                  <a:pt x="431291" y="27431"/>
                </a:lnTo>
                <a:lnTo>
                  <a:pt x="429767" y="27431"/>
                </a:lnTo>
                <a:lnTo>
                  <a:pt x="429767" y="44195"/>
                </a:lnTo>
                <a:lnTo>
                  <a:pt x="435863" y="33527"/>
                </a:lnTo>
                <a:lnTo>
                  <a:pt x="432815" y="27431"/>
                </a:lnTo>
                <a:lnTo>
                  <a:pt x="435863" y="33527"/>
                </a:lnTo>
                <a:lnTo>
                  <a:pt x="441960" y="33527"/>
                </a:lnTo>
                <a:lnTo>
                  <a:pt x="441959" y="22859"/>
                </a:lnTo>
                <a:close/>
              </a:path>
              <a:path w="926591" h="143255">
                <a:moveTo>
                  <a:pt x="429767" y="15239"/>
                </a:moveTo>
                <a:lnTo>
                  <a:pt x="425195" y="16763"/>
                </a:lnTo>
                <a:lnTo>
                  <a:pt x="426719" y="27431"/>
                </a:lnTo>
                <a:lnTo>
                  <a:pt x="428243" y="24383"/>
                </a:lnTo>
                <a:lnTo>
                  <a:pt x="429767" y="24383"/>
                </a:lnTo>
                <a:lnTo>
                  <a:pt x="429767" y="15239"/>
                </a:lnTo>
                <a:close/>
              </a:path>
              <a:path w="926591" h="143255">
                <a:moveTo>
                  <a:pt x="445007" y="96011"/>
                </a:moveTo>
                <a:lnTo>
                  <a:pt x="443179" y="95097"/>
                </a:lnTo>
                <a:lnTo>
                  <a:pt x="442976" y="94995"/>
                </a:lnTo>
                <a:lnTo>
                  <a:pt x="441959" y="94487"/>
                </a:lnTo>
                <a:lnTo>
                  <a:pt x="441960" y="54863"/>
                </a:lnTo>
                <a:lnTo>
                  <a:pt x="441198" y="105917"/>
                </a:lnTo>
                <a:lnTo>
                  <a:pt x="445007" y="106679"/>
                </a:lnTo>
                <a:lnTo>
                  <a:pt x="443483" y="96011"/>
                </a:lnTo>
                <a:lnTo>
                  <a:pt x="445007" y="96011"/>
                </a:lnTo>
                <a:close/>
              </a:path>
              <a:path w="926591" h="143255">
                <a:moveTo>
                  <a:pt x="431291" y="94487"/>
                </a:moveTo>
                <a:lnTo>
                  <a:pt x="435863" y="54863"/>
                </a:lnTo>
                <a:lnTo>
                  <a:pt x="441959" y="50291"/>
                </a:lnTo>
                <a:lnTo>
                  <a:pt x="449579" y="47243"/>
                </a:lnTo>
                <a:lnTo>
                  <a:pt x="441959" y="50291"/>
                </a:lnTo>
                <a:lnTo>
                  <a:pt x="435863" y="54863"/>
                </a:lnTo>
                <a:lnTo>
                  <a:pt x="454151" y="54863"/>
                </a:lnTo>
                <a:lnTo>
                  <a:pt x="452627" y="45719"/>
                </a:lnTo>
                <a:lnTo>
                  <a:pt x="449579" y="45719"/>
                </a:lnTo>
                <a:lnTo>
                  <a:pt x="429767" y="44195"/>
                </a:lnTo>
                <a:lnTo>
                  <a:pt x="429767" y="86867"/>
                </a:lnTo>
                <a:lnTo>
                  <a:pt x="431291" y="94487"/>
                </a:lnTo>
                <a:close/>
              </a:path>
              <a:path w="926591" h="143255">
                <a:moveTo>
                  <a:pt x="441960" y="33527"/>
                </a:moveTo>
                <a:lnTo>
                  <a:pt x="435863" y="33527"/>
                </a:lnTo>
                <a:lnTo>
                  <a:pt x="429767" y="44195"/>
                </a:lnTo>
                <a:lnTo>
                  <a:pt x="449579" y="45719"/>
                </a:lnTo>
                <a:lnTo>
                  <a:pt x="452627" y="45719"/>
                </a:lnTo>
                <a:lnTo>
                  <a:pt x="454151" y="54863"/>
                </a:lnTo>
                <a:lnTo>
                  <a:pt x="457199" y="54863"/>
                </a:lnTo>
                <a:lnTo>
                  <a:pt x="460247" y="51815"/>
                </a:lnTo>
                <a:lnTo>
                  <a:pt x="460247" y="48767"/>
                </a:lnTo>
                <a:lnTo>
                  <a:pt x="461771" y="44195"/>
                </a:lnTo>
                <a:lnTo>
                  <a:pt x="460247" y="41147"/>
                </a:lnTo>
                <a:lnTo>
                  <a:pt x="460247" y="38099"/>
                </a:lnTo>
                <a:lnTo>
                  <a:pt x="457199" y="35051"/>
                </a:lnTo>
                <a:lnTo>
                  <a:pt x="454151" y="33527"/>
                </a:lnTo>
                <a:lnTo>
                  <a:pt x="452627" y="44195"/>
                </a:lnTo>
                <a:lnTo>
                  <a:pt x="451612" y="44703"/>
                </a:lnTo>
                <a:lnTo>
                  <a:pt x="449579" y="44195"/>
                </a:lnTo>
                <a:lnTo>
                  <a:pt x="441959" y="39623"/>
                </a:lnTo>
                <a:lnTo>
                  <a:pt x="441960" y="33527"/>
                </a:lnTo>
                <a:close/>
              </a:path>
              <a:path w="926591" h="143255">
                <a:moveTo>
                  <a:pt x="451103" y="44195"/>
                </a:moveTo>
                <a:lnTo>
                  <a:pt x="449579" y="44195"/>
                </a:lnTo>
                <a:lnTo>
                  <a:pt x="451612" y="44703"/>
                </a:lnTo>
                <a:lnTo>
                  <a:pt x="452627" y="44195"/>
                </a:lnTo>
                <a:lnTo>
                  <a:pt x="454151" y="33527"/>
                </a:lnTo>
                <a:lnTo>
                  <a:pt x="449579" y="42671"/>
                </a:lnTo>
                <a:lnTo>
                  <a:pt x="449579" y="44195"/>
                </a:lnTo>
                <a:lnTo>
                  <a:pt x="451103" y="44195"/>
                </a:lnTo>
                <a:close/>
              </a:path>
              <a:path w="926591" h="143255">
                <a:moveTo>
                  <a:pt x="441960" y="33527"/>
                </a:moveTo>
                <a:lnTo>
                  <a:pt x="441959" y="39623"/>
                </a:lnTo>
                <a:lnTo>
                  <a:pt x="449579" y="44195"/>
                </a:lnTo>
                <a:lnTo>
                  <a:pt x="449579" y="42671"/>
                </a:lnTo>
                <a:lnTo>
                  <a:pt x="454151" y="33527"/>
                </a:lnTo>
                <a:lnTo>
                  <a:pt x="441960" y="33527"/>
                </a:lnTo>
                <a:close/>
              </a:path>
              <a:path w="926591" h="143255">
                <a:moveTo>
                  <a:pt x="442721" y="93725"/>
                </a:moveTo>
                <a:lnTo>
                  <a:pt x="441959" y="91439"/>
                </a:lnTo>
                <a:lnTo>
                  <a:pt x="441959" y="92963"/>
                </a:lnTo>
                <a:lnTo>
                  <a:pt x="442874" y="94792"/>
                </a:lnTo>
                <a:lnTo>
                  <a:pt x="443103" y="94868"/>
                </a:lnTo>
                <a:lnTo>
                  <a:pt x="444246" y="95249"/>
                </a:lnTo>
                <a:lnTo>
                  <a:pt x="442721" y="93725"/>
                </a:lnTo>
                <a:close/>
              </a:path>
              <a:path w="926591" h="143255">
                <a:moveTo>
                  <a:pt x="461771" y="103631"/>
                </a:moveTo>
                <a:lnTo>
                  <a:pt x="460247" y="100583"/>
                </a:lnTo>
                <a:lnTo>
                  <a:pt x="460247" y="97535"/>
                </a:lnTo>
                <a:lnTo>
                  <a:pt x="457199" y="94487"/>
                </a:lnTo>
                <a:lnTo>
                  <a:pt x="454151" y="92963"/>
                </a:lnTo>
                <a:lnTo>
                  <a:pt x="452627" y="105155"/>
                </a:lnTo>
                <a:lnTo>
                  <a:pt x="449579" y="106679"/>
                </a:lnTo>
                <a:lnTo>
                  <a:pt x="450341" y="105155"/>
                </a:lnTo>
                <a:lnTo>
                  <a:pt x="450799" y="104241"/>
                </a:lnTo>
                <a:lnTo>
                  <a:pt x="451103" y="103631"/>
                </a:lnTo>
                <a:lnTo>
                  <a:pt x="449579" y="103631"/>
                </a:lnTo>
                <a:lnTo>
                  <a:pt x="449579" y="105155"/>
                </a:lnTo>
                <a:lnTo>
                  <a:pt x="446531" y="106679"/>
                </a:lnTo>
                <a:lnTo>
                  <a:pt x="446531" y="117347"/>
                </a:lnTo>
                <a:lnTo>
                  <a:pt x="451103" y="115823"/>
                </a:lnTo>
                <a:lnTo>
                  <a:pt x="454151" y="115823"/>
                </a:lnTo>
                <a:lnTo>
                  <a:pt x="458723" y="112775"/>
                </a:lnTo>
                <a:lnTo>
                  <a:pt x="460247" y="108203"/>
                </a:lnTo>
                <a:lnTo>
                  <a:pt x="461771" y="103631"/>
                </a:lnTo>
                <a:close/>
              </a:path>
              <a:path w="926591" h="143255">
                <a:moveTo>
                  <a:pt x="450341" y="105155"/>
                </a:moveTo>
                <a:lnTo>
                  <a:pt x="449579" y="106679"/>
                </a:lnTo>
                <a:lnTo>
                  <a:pt x="452627" y="105155"/>
                </a:lnTo>
                <a:lnTo>
                  <a:pt x="450341" y="105155"/>
                </a:lnTo>
                <a:close/>
              </a:path>
              <a:path w="926591" h="143255">
                <a:moveTo>
                  <a:pt x="445007" y="106679"/>
                </a:moveTo>
                <a:lnTo>
                  <a:pt x="441959" y="106679"/>
                </a:lnTo>
                <a:lnTo>
                  <a:pt x="443483" y="106679"/>
                </a:lnTo>
                <a:lnTo>
                  <a:pt x="441198" y="105917"/>
                </a:lnTo>
                <a:lnTo>
                  <a:pt x="441960" y="54863"/>
                </a:lnTo>
                <a:lnTo>
                  <a:pt x="435863" y="54863"/>
                </a:lnTo>
                <a:lnTo>
                  <a:pt x="431291" y="94487"/>
                </a:lnTo>
                <a:lnTo>
                  <a:pt x="432815" y="100583"/>
                </a:lnTo>
                <a:lnTo>
                  <a:pt x="437387" y="105155"/>
                </a:lnTo>
                <a:lnTo>
                  <a:pt x="438911" y="105155"/>
                </a:lnTo>
                <a:lnTo>
                  <a:pt x="438911" y="106679"/>
                </a:lnTo>
                <a:lnTo>
                  <a:pt x="435863" y="105155"/>
                </a:lnTo>
                <a:lnTo>
                  <a:pt x="437387" y="105155"/>
                </a:lnTo>
                <a:lnTo>
                  <a:pt x="432815" y="103631"/>
                </a:lnTo>
                <a:lnTo>
                  <a:pt x="434339" y="105155"/>
                </a:lnTo>
                <a:lnTo>
                  <a:pt x="431291" y="102107"/>
                </a:lnTo>
                <a:lnTo>
                  <a:pt x="432815" y="115823"/>
                </a:lnTo>
                <a:lnTo>
                  <a:pt x="437387" y="117347"/>
                </a:lnTo>
                <a:lnTo>
                  <a:pt x="446531" y="117347"/>
                </a:lnTo>
                <a:lnTo>
                  <a:pt x="446531" y="106679"/>
                </a:lnTo>
                <a:lnTo>
                  <a:pt x="449579" y="105155"/>
                </a:lnTo>
                <a:lnTo>
                  <a:pt x="448055" y="105155"/>
                </a:lnTo>
                <a:lnTo>
                  <a:pt x="445007" y="96011"/>
                </a:lnTo>
                <a:lnTo>
                  <a:pt x="443483" y="96011"/>
                </a:lnTo>
                <a:lnTo>
                  <a:pt x="445007" y="106679"/>
                </a:lnTo>
                <a:close/>
              </a:path>
              <a:path w="926591" h="143255">
                <a:moveTo>
                  <a:pt x="181355" y="25907"/>
                </a:moveTo>
                <a:lnTo>
                  <a:pt x="179831" y="32003"/>
                </a:lnTo>
                <a:lnTo>
                  <a:pt x="179832" y="33527"/>
                </a:lnTo>
                <a:lnTo>
                  <a:pt x="176783" y="44195"/>
                </a:lnTo>
                <a:lnTo>
                  <a:pt x="177800" y="44703"/>
                </a:lnTo>
                <a:lnTo>
                  <a:pt x="178307" y="44196"/>
                </a:lnTo>
                <a:lnTo>
                  <a:pt x="179831" y="42671"/>
                </a:lnTo>
                <a:lnTo>
                  <a:pt x="179831" y="47243"/>
                </a:lnTo>
                <a:lnTo>
                  <a:pt x="179831" y="45719"/>
                </a:lnTo>
                <a:lnTo>
                  <a:pt x="176783" y="45719"/>
                </a:lnTo>
                <a:lnTo>
                  <a:pt x="175259" y="33527"/>
                </a:lnTo>
                <a:lnTo>
                  <a:pt x="172211" y="35051"/>
                </a:lnTo>
                <a:lnTo>
                  <a:pt x="169163" y="38099"/>
                </a:lnTo>
                <a:lnTo>
                  <a:pt x="169163" y="51815"/>
                </a:lnTo>
                <a:lnTo>
                  <a:pt x="172211" y="54863"/>
                </a:lnTo>
                <a:lnTo>
                  <a:pt x="179832" y="54863"/>
                </a:lnTo>
                <a:lnTo>
                  <a:pt x="179831" y="50291"/>
                </a:lnTo>
                <a:lnTo>
                  <a:pt x="185927" y="54863"/>
                </a:lnTo>
                <a:lnTo>
                  <a:pt x="188975" y="105155"/>
                </a:lnTo>
                <a:lnTo>
                  <a:pt x="192023" y="105155"/>
                </a:lnTo>
                <a:lnTo>
                  <a:pt x="192023" y="44195"/>
                </a:lnTo>
                <a:lnTo>
                  <a:pt x="179831" y="39623"/>
                </a:lnTo>
                <a:lnTo>
                  <a:pt x="185927" y="33527"/>
                </a:lnTo>
                <a:lnTo>
                  <a:pt x="181355" y="19811"/>
                </a:lnTo>
                <a:lnTo>
                  <a:pt x="181355" y="25907"/>
                </a:lnTo>
                <a:close/>
              </a:path>
              <a:path w="926591" h="143255">
                <a:moveTo>
                  <a:pt x="179832" y="33527"/>
                </a:moveTo>
                <a:lnTo>
                  <a:pt x="175259" y="33527"/>
                </a:lnTo>
                <a:lnTo>
                  <a:pt x="176783" y="45719"/>
                </a:lnTo>
                <a:lnTo>
                  <a:pt x="179831" y="45719"/>
                </a:lnTo>
                <a:lnTo>
                  <a:pt x="179831" y="42671"/>
                </a:lnTo>
                <a:lnTo>
                  <a:pt x="178307" y="44196"/>
                </a:lnTo>
                <a:lnTo>
                  <a:pt x="177800" y="44703"/>
                </a:lnTo>
                <a:lnTo>
                  <a:pt x="176783" y="44195"/>
                </a:lnTo>
                <a:lnTo>
                  <a:pt x="179832" y="33527"/>
                </a:lnTo>
                <a:close/>
              </a:path>
              <a:path w="926591" h="143255">
                <a:moveTo>
                  <a:pt x="196595" y="15239"/>
                </a:moveTo>
                <a:lnTo>
                  <a:pt x="195071" y="16763"/>
                </a:lnTo>
                <a:lnTo>
                  <a:pt x="198119" y="13715"/>
                </a:lnTo>
                <a:lnTo>
                  <a:pt x="201167" y="1523"/>
                </a:lnTo>
                <a:lnTo>
                  <a:pt x="196595" y="3047"/>
                </a:lnTo>
                <a:lnTo>
                  <a:pt x="190499" y="4571"/>
                </a:lnTo>
                <a:lnTo>
                  <a:pt x="187451" y="9143"/>
                </a:lnTo>
                <a:lnTo>
                  <a:pt x="184403" y="13715"/>
                </a:lnTo>
                <a:lnTo>
                  <a:pt x="181355" y="19811"/>
                </a:lnTo>
                <a:lnTo>
                  <a:pt x="185927" y="33527"/>
                </a:lnTo>
                <a:lnTo>
                  <a:pt x="179831" y="39623"/>
                </a:lnTo>
                <a:lnTo>
                  <a:pt x="192023" y="44195"/>
                </a:lnTo>
                <a:lnTo>
                  <a:pt x="192023" y="21335"/>
                </a:lnTo>
                <a:lnTo>
                  <a:pt x="193547" y="18287"/>
                </a:lnTo>
                <a:lnTo>
                  <a:pt x="193547" y="19811"/>
                </a:lnTo>
                <a:lnTo>
                  <a:pt x="196595" y="15239"/>
                </a:lnTo>
                <a:close/>
              </a:path>
              <a:path w="926591" h="143255">
                <a:moveTo>
                  <a:pt x="193547" y="24383"/>
                </a:moveTo>
                <a:lnTo>
                  <a:pt x="193547" y="32003"/>
                </a:lnTo>
                <a:lnTo>
                  <a:pt x="210311" y="44195"/>
                </a:lnTo>
                <a:lnTo>
                  <a:pt x="210311" y="42671"/>
                </a:lnTo>
                <a:lnTo>
                  <a:pt x="211835" y="44195"/>
                </a:lnTo>
                <a:lnTo>
                  <a:pt x="212344" y="44703"/>
                </a:lnTo>
                <a:lnTo>
                  <a:pt x="210311" y="45719"/>
                </a:lnTo>
                <a:lnTo>
                  <a:pt x="210311" y="47243"/>
                </a:lnTo>
                <a:lnTo>
                  <a:pt x="210311" y="45719"/>
                </a:lnTo>
                <a:lnTo>
                  <a:pt x="193547" y="44195"/>
                </a:lnTo>
                <a:lnTo>
                  <a:pt x="193547" y="105155"/>
                </a:lnTo>
                <a:lnTo>
                  <a:pt x="188975" y="105155"/>
                </a:lnTo>
                <a:lnTo>
                  <a:pt x="185927" y="54863"/>
                </a:lnTo>
                <a:lnTo>
                  <a:pt x="179831" y="50291"/>
                </a:lnTo>
                <a:lnTo>
                  <a:pt x="179831" y="109727"/>
                </a:lnTo>
                <a:lnTo>
                  <a:pt x="181355" y="112775"/>
                </a:lnTo>
                <a:lnTo>
                  <a:pt x="184403" y="115823"/>
                </a:lnTo>
                <a:lnTo>
                  <a:pt x="192023" y="115823"/>
                </a:lnTo>
                <a:lnTo>
                  <a:pt x="192023" y="108203"/>
                </a:lnTo>
                <a:lnTo>
                  <a:pt x="193547" y="106680"/>
                </a:lnTo>
                <a:lnTo>
                  <a:pt x="195071" y="105155"/>
                </a:lnTo>
                <a:lnTo>
                  <a:pt x="198119" y="54863"/>
                </a:lnTo>
                <a:lnTo>
                  <a:pt x="204215" y="50291"/>
                </a:lnTo>
                <a:lnTo>
                  <a:pt x="213359" y="54863"/>
                </a:lnTo>
                <a:lnTo>
                  <a:pt x="213359" y="44195"/>
                </a:lnTo>
                <a:lnTo>
                  <a:pt x="217931" y="54863"/>
                </a:lnTo>
                <a:lnTo>
                  <a:pt x="219455" y="51815"/>
                </a:lnTo>
                <a:lnTo>
                  <a:pt x="220979" y="48767"/>
                </a:lnTo>
                <a:lnTo>
                  <a:pt x="220979" y="41147"/>
                </a:lnTo>
                <a:lnTo>
                  <a:pt x="219455" y="38099"/>
                </a:lnTo>
                <a:lnTo>
                  <a:pt x="217931" y="35051"/>
                </a:lnTo>
                <a:lnTo>
                  <a:pt x="213359" y="33527"/>
                </a:lnTo>
                <a:lnTo>
                  <a:pt x="204216" y="33527"/>
                </a:lnTo>
                <a:lnTo>
                  <a:pt x="204215" y="39623"/>
                </a:lnTo>
                <a:lnTo>
                  <a:pt x="198119" y="33527"/>
                </a:lnTo>
                <a:lnTo>
                  <a:pt x="199643" y="13715"/>
                </a:lnTo>
                <a:lnTo>
                  <a:pt x="201167" y="12191"/>
                </a:lnTo>
                <a:lnTo>
                  <a:pt x="196595" y="16763"/>
                </a:lnTo>
                <a:lnTo>
                  <a:pt x="193547" y="24383"/>
                </a:lnTo>
                <a:close/>
              </a:path>
              <a:path w="926591" h="143255">
                <a:moveTo>
                  <a:pt x="204216" y="54863"/>
                </a:moveTo>
                <a:lnTo>
                  <a:pt x="213359" y="54863"/>
                </a:lnTo>
                <a:lnTo>
                  <a:pt x="204215" y="50291"/>
                </a:lnTo>
                <a:lnTo>
                  <a:pt x="198119" y="54863"/>
                </a:lnTo>
                <a:lnTo>
                  <a:pt x="195071" y="105155"/>
                </a:lnTo>
                <a:lnTo>
                  <a:pt x="193547" y="106680"/>
                </a:lnTo>
                <a:lnTo>
                  <a:pt x="193547" y="108203"/>
                </a:lnTo>
                <a:lnTo>
                  <a:pt x="192023" y="108203"/>
                </a:lnTo>
                <a:lnTo>
                  <a:pt x="192023" y="115823"/>
                </a:lnTo>
                <a:lnTo>
                  <a:pt x="199643" y="115823"/>
                </a:lnTo>
                <a:lnTo>
                  <a:pt x="202691" y="112775"/>
                </a:lnTo>
                <a:lnTo>
                  <a:pt x="204215" y="109727"/>
                </a:lnTo>
                <a:lnTo>
                  <a:pt x="204216" y="54863"/>
                </a:lnTo>
                <a:close/>
              </a:path>
              <a:path w="926591" h="143255">
                <a:moveTo>
                  <a:pt x="206502" y="22097"/>
                </a:moveTo>
                <a:lnTo>
                  <a:pt x="207263" y="21335"/>
                </a:lnTo>
                <a:lnTo>
                  <a:pt x="205739" y="21335"/>
                </a:lnTo>
                <a:lnTo>
                  <a:pt x="207263" y="12191"/>
                </a:lnTo>
                <a:lnTo>
                  <a:pt x="208787" y="10667"/>
                </a:lnTo>
                <a:lnTo>
                  <a:pt x="213359" y="1523"/>
                </a:lnTo>
                <a:lnTo>
                  <a:pt x="207263" y="0"/>
                </a:lnTo>
                <a:lnTo>
                  <a:pt x="201167" y="1523"/>
                </a:lnTo>
                <a:lnTo>
                  <a:pt x="198119" y="13715"/>
                </a:lnTo>
                <a:lnTo>
                  <a:pt x="196595" y="15239"/>
                </a:lnTo>
                <a:lnTo>
                  <a:pt x="201167" y="12191"/>
                </a:lnTo>
                <a:lnTo>
                  <a:pt x="199643" y="13715"/>
                </a:lnTo>
                <a:lnTo>
                  <a:pt x="198119" y="33527"/>
                </a:lnTo>
                <a:lnTo>
                  <a:pt x="204215" y="39623"/>
                </a:lnTo>
                <a:lnTo>
                  <a:pt x="204215" y="12191"/>
                </a:lnTo>
                <a:lnTo>
                  <a:pt x="202691" y="12191"/>
                </a:lnTo>
                <a:lnTo>
                  <a:pt x="204215" y="12191"/>
                </a:lnTo>
                <a:lnTo>
                  <a:pt x="205232" y="22351"/>
                </a:lnTo>
                <a:lnTo>
                  <a:pt x="205522" y="22206"/>
                </a:lnTo>
                <a:lnTo>
                  <a:pt x="206502" y="22097"/>
                </a:lnTo>
                <a:close/>
              </a:path>
              <a:path w="926591" h="143255">
                <a:moveTo>
                  <a:pt x="204215" y="32003"/>
                </a:moveTo>
                <a:lnTo>
                  <a:pt x="204215" y="27431"/>
                </a:lnTo>
                <a:lnTo>
                  <a:pt x="205232" y="23367"/>
                </a:lnTo>
                <a:lnTo>
                  <a:pt x="205232" y="22351"/>
                </a:lnTo>
                <a:lnTo>
                  <a:pt x="204215" y="12191"/>
                </a:lnTo>
                <a:lnTo>
                  <a:pt x="204215" y="25907"/>
                </a:lnTo>
                <a:lnTo>
                  <a:pt x="204215" y="12191"/>
                </a:lnTo>
                <a:lnTo>
                  <a:pt x="204215" y="32003"/>
                </a:lnTo>
                <a:close/>
              </a:path>
              <a:path w="926591" h="143255">
                <a:moveTo>
                  <a:pt x="205463" y="22444"/>
                </a:moveTo>
                <a:lnTo>
                  <a:pt x="205130" y="22555"/>
                </a:lnTo>
                <a:lnTo>
                  <a:pt x="205232" y="23367"/>
                </a:lnTo>
                <a:lnTo>
                  <a:pt x="206502" y="22097"/>
                </a:lnTo>
                <a:lnTo>
                  <a:pt x="205522" y="22206"/>
                </a:lnTo>
                <a:lnTo>
                  <a:pt x="205232" y="22351"/>
                </a:lnTo>
                <a:lnTo>
                  <a:pt x="205130" y="22555"/>
                </a:lnTo>
                <a:lnTo>
                  <a:pt x="205463" y="22444"/>
                </a:lnTo>
                <a:close/>
              </a:path>
              <a:path w="926591" h="143255">
                <a:moveTo>
                  <a:pt x="222503" y="4571"/>
                </a:moveTo>
                <a:lnTo>
                  <a:pt x="217931" y="3047"/>
                </a:lnTo>
                <a:lnTo>
                  <a:pt x="216407" y="1523"/>
                </a:lnTo>
                <a:lnTo>
                  <a:pt x="213359" y="1523"/>
                </a:lnTo>
                <a:lnTo>
                  <a:pt x="208787" y="10667"/>
                </a:lnTo>
                <a:lnTo>
                  <a:pt x="207263" y="12191"/>
                </a:lnTo>
                <a:lnTo>
                  <a:pt x="205739" y="21335"/>
                </a:lnTo>
                <a:lnTo>
                  <a:pt x="207263" y="21335"/>
                </a:lnTo>
                <a:lnTo>
                  <a:pt x="206502" y="22097"/>
                </a:lnTo>
                <a:lnTo>
                  <a:pt x="208026" y="21589"/>
                </a:lnTo>
                <a:lnTo>
                  <a:pt x="208787" y="21335"/>
                </a:lnTo>
                <a:lnTo>
                  <a:pt x="211835" y="12191"/>
                </a:lnTo>
                <a:lnTo>
                  <a:pt x="213359" y="10667"/>
                </a:lnTo>
                <a:lnTo>
                  <a:pt x="216407" y="12191"/>
                </a:lnTo>
                <a:lnTo>
                  <a:pt x="219455" y="13715"/>
                </a:lnTo>
                <a:lnTo>
                  <a:pt x="222503" y="4571"/>
                </a:lnTo>
                <a:close/>
              </a:path>
              <a:path w="926591" h="143255">
                <a:moveTo>
                  <a:pt x="217931" y="24383"/>
                </a:moveTo>
                <a:lnTo>
                  <a:pt x="222503" y="22859"/>
                </a:lnTo>
                <a:lnTo>
                  <a:pt x="217931" y="13715"/>
                </a:lnTo>
                <a:lnTo>
                  <a:pt x="213359" y="13715"/>
                </a:lnTo>
                <a:lnTo>
                  <a:pt x="213359" y="15239"/>
                </a:lnTo>
                <a:lnTo>
                  <a:pt x="213359" y="12191"/>
                </a:lnTo>
                <a:lnTo>
                  <a:pt x="211835" y="12191"/>
                </a:lnTo>
                <a:lnTo>
                  <a:pt x="208787" y="21335"/>
                </a:lnTo>
                <a:lnTo>
                  <a:pt x="208026" y="21589"/>
                </a:lnTo>
                <a:lnTo>
                  <a:pt x="211835" y="22859"/>
                </a:lnTo>
                <a:lnTo>
                  <a:pt x="213359" y="22859"/>
                </a:lnTo>
                <a:lnTo>
                  <a:pt x="213359" y="16763"/>
                </a:lnTo>
                <a:lnTo>
                  <a:pt x="214883" y="24383"/>
                </a:lnTo>
                <a:lnTo>
                  <a:pt x="217931" y="24383"/>
                </a:lnTo>
                <a:close/>
              </a:path>
              <a:path w="926591" h="143255">
                <a:moveTo>
                  <a:pt x="211835" y="12191"/>
                </a:moveTo>
                <a:lnTo>
                  <a:pt x="213359" y="12191"/>
                </a:lnTo>
                <a:lnTo>
                  <a:pt x="214376" y="12699"/>
                </a:lnTo>
                <a:lnTo>
                  <a:pt x="216407" y="13715"/>
                </a:lnTo>
                <a:lnTo>
                  <a:pt x="214883" y="13715"/>
                </a:lnTo>
                <a:lnTo>
                  <a:pt x="213359" y="12191"/>
                </a:lnTo>
                <a:lnTo>
                  <a:pt x="213359" y="15239"/>
                </a:lnTo>
                <a:lnTo>
                  <a:pt x="213359" y="13715"/>
                </a:lnTo>
                <a:lnTo>
                  <a:pt x="217931" y="13715"/>
                </a:lnTo>
                <a:lnTo>
                  <a:pt x="222503" y="22859"/>
                </a:lnTo>
                <a:lnTo>
                  <a:pt x="224027" y="19811"/>
                </a:lnTo>
                <a:lnTo>
                  <a:pt x="225551" y="16763"/>
                </a:lnTo>
                <a:lnTo>
                  <a:pt x="225551" y="10667"/>
                </a:lnTo>
                <a:lnTo>
                  <a:pt x="224027" y="7619"/>
                </a:lnTo>
                <a:lnTo>
                  <a:pt x="222503" y="4571"/>
                </a:lnTo>
                <a:lnTo>
                  <a:pt x="219455" y="13715"/>
                </a:lnTo>
                <a:lnTo>
                  <a:pt x="216407" y="12191"/>
                </a:lnTo>
                <a:lnTo>
                  <a:pt x="213359" y="10667"/>
                </a:lnTo>
                <a:lnTo>
                  <a:pt x="211835" y="12191"/>
                </a:lnTo>
                <a:close/>
              </a:path>
              <a:path w="926591" h="143255">
                <a:moveTo>
                  <a:pt x="214883" y="13715"/>
                </a:moveTo>
                <a:lnTo>
                  <a:pt x="216407" y="13715"/>
                </a:lnTo>
                <a:lnTo>
                  <a:pt x="214376" y="12699"/>
                </a:lnTo>
                <a:lnTo>
                  <a:pt x="213359" y="12191"/>
                </a:lnTo>
                <a:lnTo>
                  <a:pt x="214883" y="13715"/>
                </a:lnTo>
                <a:close/>
              </a:path>
              <a:path w="926591" h="143255">
                <a:moveTo>
                  <a:pt x="192023" y="21335"/>
                </a:moveTo>
                <a:lnTo>
                  <a:pt x="192023" y="44195"/>
                </a:lnTo>
                <a:lnTo>
                  <a:pt x="192023" y="22859"/>
                </a:lnTo>
                <a:lnTo>
                  <a:pt x="193547" y="18287"/>
                </a:lnTo>
                <a:lnTo>
                  <a:pt x="192023" y="21335"/>
                </a:lnTo>
                <a:close/>
              </a:path>
              <a:path w="926591" h="143255">
                <a:moveTo>
                  <a:pt x="213359" y="22859"/>
                </a:moveTo>
                <a:lnTo>
                  <a:pt x="211835" y="22859"/>
                </a:lnTo>
                <a:lnTo>
                  <a:pt x="214883" y="24383"/>
                </a:lnTo>
                <a:lnTo>
                  <a:pt x="213359" y="16763"/>
                </a:lnTo>
                <a:lnTo>
                  <a:pt x="213359" y="22859"/>
                </a:lnTo>
                <a:close/>
              </a:path>
              <a:path w="926591" h="143255">
                <a:moveTo>
                  <a:pt x="204215" y="12191"/>
                </a:moveTo>
                <a:lnTo>
                  <a:pt x="204215" y="25907"/>
                </a:lnTo>
                <a:lnTo>
                  <a:pt x="204215" y="12191"/>
                </a:lnTo>
                <a:close/>
              </a:path>
              <a:path w="926591" h="143255">
                <a:moveTo>
                  <a:pt x="210311" y="44195"/>
                </a:moveTo>
                <a:lnTo>
                  <a:pt x="193547" y="32003"/>
                </a:lnTo>
                <a:lnTo>
                  <a:pt x="193547" y="44195"/>
                </a:lnTo>
                <a:lnTo>
                  <a:pt x="210311" y="45719"/>
                </a:lnTo>
                <a:lnTo>
                  <a:pt x="212344" y="44703"/>
                </a:lnTo>
                <a:lnTo>
                  <a:pt x="211835" y="44195"/>
                </a:lnTo>
                <a:lnTo>
                  <a:pt x="210311" y="42671"/>
                </a:lnTo>
                <a:lnTo>
                  <a:pt x="210311" y="44195"/>
                </a:lnTo>
                <a:close/>
              </a:path>
              <a:path w="926591" h="143255">
                <a:moveTo>
                  <a:pt x="213359" y="45719"/>
                </a:moveTo>
                <a:lnTo>
                  <a:pt x="213359" y="54863"/>
                </a:lnTo>
                <a:lnTo>
                  <a:pt x="217931" y="54863"/>
                </a:lnTo>
                <a:lnTo>
                  <a:pt x="213359" y="44195"/>
                </a:lnTo>
                <a:lnTo>
                  <a:pt x="213359" y="45719"/>
                </a:lnTo>
                <a:close/>
              </a:path>
              <a:path w="926591" h="143255">
                <a:moveTo>
                  <a:pt x="272795" y="99059"/>
                </a:moveTo>
                <a:lnTo>
                  <a:pt x="269747" y="92963"/>
                </a:lnTo>
                <a:lnTo>
                  <a:pt x="269747" y="94487"/>
                </a:lnTo>
                <a:lnTo>
                  <a:pt x="268223" y="88391"/>
                </a:lnTo>
                <a:lnTo>
                  <a:pt x="266699" y="82295"/>
                </a:lnTo>
                <a:lnTo>
                  <a:pt x="266699" y="68579"/>
                </a:lnTo>
                <a:lnTo>
                  <a:pt x="268223" y="60959"/>
                </a:lnTo>
                <a:lnTo>
                  <a:pt x="269747" y="56387"/>
                </a:lnTo>
                <a:lnTo>
                  <a:pt x="272795" y="51815"/>
                </a:lnTo>
                <a:lnTo>
                  <a:pt x="275843" y="47243"/>
                </a:lnTo>
                <a:lnTo>
                  <a:pt x="275843" y="48767"/>
                </a:lnTo>
                <a:lnTo>
                  <a:pt x="280415" y="45719"/>
                </a:lnTo>
                <a:lnTo>
                  <a:pt x="278891" y="45719"/>
                </a:lnTo>
                <a:lnTo>
                  <a:pt x="284987" y="44195"/>
                </a:lnTo>
                <a:lnTo>
                  <a:pt x="291083" y="42671"/>
                </a:lnTo>
                <a:lnTo>
                  <a:pt x="297179" y="44195"/>
                </a:lnTo>
                <a:lnTo>
                  <a:pt x="298703" y="45719"/>
                </a:lnTo>
                <a:lnTo>
                  <a:pt x="297179" y="45719"/>
                </a:lnTo>
                <a:lnTo>
                  <a:pt x="297179" y="56387"/>
                </a:lnTo>
                <a:lnTo>
                  <a:pt x="301751" y="60959"/>
                </a:lnTo>
                <a:lnTo>
                  <a:pt x="301751" y="59435"/>
                </a:lnTo>
                <a:lnTo>
                  <a:pt x="304800" y="63499"/>
                </a:lnTo>
                <a:lnTo>
                  <a:pt x="301751" y="48767"/>
                </a:lnTo>
                <a:lnTo>
                  <a:pt x="303275" y="47243"/>
                </a:lnTo>
                <a:lnTo>
                  <a:pt x="304800" y="48386"/>
                </a:lnTo>
                <a:lnTo>
                  <a:pt x="304799" y="37337"/>
                </a:lnTo>
                <a:lnTo>
                  <a:pt x="303275" y="36575"/>
                </a:lnTo>
                <a:lnTo>
                  <a:pt x="297179" y="33527"/>
                </a:lnTo>
                <a:lnTo>
                  <a:pt x="289559" y="32003"/>
                </a:lnTo>
                <a:lnTo>
                  <a:pt x="283463" y="44195"/>
                </a:lnTo>
                <a:lnTo>
                  <a:pt x="281939" y="33527"/>
                </a:lnTo>
                <a:lnTo>
                  <a:pt x="274319" y="36575"/>
                </a:lnTo>
                <a:lnTo>
                  <a:pt x="268223" y="39623"/>
                </a:lnTo>
                <a:lnTo>
                  <a:pt x="263651" y="45719"/>
                </a:lnTo>
                <a:lnTo>
                  <a:pt x="260603" y="51815"/>
                </a:lnTo>
                <a:lnTo>
                  <a:pt x="257555" y="59435"/>
                </a:lnTo>
                <a:lnTo>
                  <a:pt x="256031" y="67055"/>
                </a:lnTo>
                <a:lnTo>
                  <a:pt x="256031" y="83819"/>
                </a:lnTo>
                <a:lnTo>
                  <a:pt x="257555" y="91439"/>
                </a:lnTo>
                <a:lnTo>
                  <a:pt x="259079" y="97535"/>
                </a:lnTo>
                <a:lnTo>
                  <a:pt x="262127" y="105155"/>
                </a:lnTo>
                <a:lnTo>
                  <a:pt x="266699" y="109727"/>
                </a:lnTo>
                <a:lnTo>
                  <a:pt x="272795" y="114299"/>
                </a:lnTo>
                <a:lnTo>
                  <a:pt x="274319" y="102107"/>
                </a:lnTo>
                <a:lnTo>
                  <a:pt x="271271" y="97535"/>
                </a:lnTo>
                <a:lnTo>
                  <a:pt x="272795" y="99059"/>
                </a:lnTo>
                <a:close/>
              </a:path>
              <a:path w="926591" h="143255">
                <a:moveTo>
                  <a:pt x="429767" y="94487"/>
                </a:moveTo>
                <a:lnTo>
                  <a:pt x="428243" y="88391"/>
                </a:lnTo>
                <a:lnTo>
                  <a:pt x="428243" y="45719"/>
                </a:lnTo>
                <a:lnTo>
                  <a:pt x="423671" y="54863"/>
                </a:lnTo>
                <a:lnTo>
                  <a:pt x="417575" y="50291"/>
                </a:lnTo>
                <a:lnTo>
                  <a:pt x="417575" y="94487"/>
                </a:lnTo>
                <a:lnTo>
                  <a:pt x="419099" y="100583"/>
                </a:lnTo>
                <a:lnTo>
                  <a:pt x="420623" y="105155"/>
                </a:lnTo>
                <a:lnTo>
                  <a:pt x="423671" y="109727"/>
                </a:lnTo>
                <a:lnTo>
                  <a:pt x="428243" y="112775"/>
                </a:lnTo>
                <a:lnTo>
                  <a:pt x="432815" y="115823"/>
                </a:lnTo>
                <a:lnTo>
                  <a:pt x="431291" y="102107"/>
                </a:lnTo>
                <a:lnTo>
                  <a:pt x="432815" y="103631"/>
                </a:lnTo>
                <a:lnTo>
                  <a:pt x="431291" y="100583"/>
                </a:lnTo>
                <a:lnTo>
                  <a:pt x="429767" y="97535"/>
                </a:lnTo>
                <a:lnTo>
                  <a:pt x="429767" y="94487"/>
                </a:lnTo>
                <a:close/>
              </a:path>
              <a:path w="926591" h="143255">
                <a:moveTo>
                  <a:pt x="451103" y="94487"/>
                </a:moveTo>
                <a:lnTo>
                  <a:pt x="449579" y="94487"/>
                </a:lnTo>
                <a:lnTo>
                  <a:pt x="449579" y="100583"/>
                </a:lnTo>
                <a:lnTo>
                  <a:pt x="449579" y="94487"/>
                </a:lnTo>
                <a:lnTo>
                  <a:pt x="448055" y="96011"/>
                </a:lnTo>
                <a:lnTo>
                  <a:pt x="446531" y="96011"/>
                </a:lnTo>
                <a:lnTo>
                  <a:pt x="444246" y="95249"/>
                </a:lnTo>
                <a:lnTo>
                  <a:pt x="443103" y="94868"/>
                </a:lnTo>
                <a:lnTo>
                  <a:pt x="442874" y="94792"/>
                </a:lnTo>
                <a:lnTo>
                  <a:pt x="441959" y="92963"/>
                </a:lnTo>
                <a:lnTo>
                  <a:pt x="441960" y="54863"/>
                </a:lnTo>
                <a:lnTo>
                  <a:pt x="441959" y="94487"/>
                </a:lnTo>
                <a:lnTo>
                  <a:pt x="442976" y="94995"/>
                </a:lnTo>
                <a:lnTo>
                  <a:pt x="443179" y="95097"/>
                </a:lnTo>
                <a:lnTo>
                  <a:pt x="445007" y="96011"/>
                </a:lnTo>
                <a:lnTo>
                  <a:pt x="448055" y="105155"/>
                </a:lnTo>
                <a:lnTo>
                  <a:pt x="449579" y="105155"/>
                </a:lnTo>
                <a:lnTo>
                  <a:pt x="449579" y="103631"/>
                </a:lnTo>
                <a:lnTo>
                  <a:pt x="451103" y="103631"/>
                </a:lnTo>
                <a:lnTo>
                  <a:pt x="451104" y="104393"/>
                </a:lnTo>
                <a:lnTo>
                  <a:pt x="450799" y="104241"/>
                </a:lnTo>
                <a:lnTo>
                  <a:pt x="450341" y="105155"/>
                </a:lnTo>
                <a:lnTo>
                  <a:pt x="452627" y="105155"/>
                </a:lnTo>
                <a:lnTo>
                  <a:pt x="454151" y="92963"/>
                </a:lnTo>
                <a:lnTo>
                  <a:pt x="451103" y="94487"/>
                </a:lnTo>
                <a:close/>
              </a:path>
              <a:path w="926591" h="143255">
                <a:moveTo>
                  <a:pt x="448055" y="96011"/>
                </a:moveTo>
                <a:lnTo>
                  <a:pt x="449579" y="94487"/>
                </a:lnTo>
                <a:lnTo>
                  <a:pt x="446531" y="96011"/>
                </a:lnTo>
                <a:lnTo>
                  <a:pt x="448055" y="96011"/>
                </a:lnTo>
                <a:close/>
              </a:path>
              <a:path w="926591" h="143255">
                <a:moveTo>
                  <a:pt x="438911" y="105155"/>
                </a:moveTo>
                <a:lnTo>
                  <a:pt x="437387" y="105155"/>
                </a:lnTo>
                <a:lnTo>
                  <a:pt x="438912" y="105460"/>
                </a:lnTo>
                <a:lnTo>
                  <a:pt x="438911" y="105155"/>
                </a:lnTo>
                <a:close/>
              </a:path>
              <a:path w="926591" h="143255">
                <a:moveTo>
                  <a:pt x="836675" y="94487"/>
                </a:moveTo>
                <a:lnTo>
                  <a:pt x="835151" y="88391"/>
                </a:lnTo>
                <a:lnTo>
                  <a:pt x="835151" y="45719"/>
                </a:lnTo>
                <a:lnTo>
                  <a:pt x="830579" y="54863"/>
                </a:lnTo>
                <a:lnTo>
                  <a:pt x="824483" y="50291"/>
                </a:lnTo>
                <a:lnTo>
                  <a:pt x="824483" y="94487"/>
                </a:lnTo>
                <a:lnTo>
                  <a:pt x="826007" y="100583"/>
                </a:lnTo>
                <a:lnTo>
                  <a:pt x="827531" y="105155"/>
                </a:lnTo>
                <a:lnTo>
                  <a:pt x="830579" y="109727"/>
                </a:lnTo>
                <a:lnTo>
                  <a:pt x="835151" y="112775"/>
                </a:lnTo>
                <a:lnTo>
                  <a:pt x="839723" y="115823"/>
                </a:lnTo>
                <a:lnTo>
                  <a:pt x="838199" y="102107"/>
                </a:lnTo>
                <a:lnTo>
                  <a:pt x="839723" y="103631"/>
                </a:lnTo>
                <a:lnTo>
                  <a:pt x="838199" y="100583"/>
                </a:lnTo>
                <a:lnTo>
                  <a:pt x="836675" y="97535"/>
                </a:lnTo>
                <a:lnTo>
                  <a:pt x="836675" y="94487"/>
                </a:lnTo>
                <a:close/>
              </a:path>
              <a:path w="926591" h="143255">
                <a:moveTo>
                  <a:pt x="858011" y="94487"/>
                </a:moveTo>
                <a:lnTo>
                  <a:pt x="856487" y="94487"/>
                </a:lnTo>
                <a:lnTo>
                  <a:pt x="856487" y="100583"/>
                </a:lnTo>
                <a:lnTo>
                  <a:pt x="856487" y="94487"/>
                </a:lnTo>
                <a:lnTo>
                  <a:pt x="854963" y="96011"/>
                </a:lnTo>
                <a:lnTo>
                  <a:pt x="853439" y="96011"/>
                </a:lnTo>
                <a:lnTo>
                  <a:pt x="851154" y="95249"/>
                </a:lnTo>
                <a:lnTo>
                  <a:pt x="850011" y="94868"/>
                </a:lnTo>
                <a:lnTo>
                  <a:pt x="849782" y="94792"/>
                </a:lnTo>
                <a:lnTo>
                  <a:pt x="848867" y="92963"/>
                </a:lnTo>
                <a:lnTo>
                  <a:pt x="848868" y="54863"/>
                </a:lnTo>
                <a:lnTo>
                  <a:pt x="848867" y="94487"/>
                </a:lnTo>
                <a:lnTo>
                  <a:pt x="849884" y="94995"/>
                </a:lnTo>
                <a:lnTo>
                  <a:pt x="850087" y="95097"/>
                </a:lnTo>
                <a:lnTo>
                  <a:pt x="851915" y="96011"/>
                </a:lnTo>
                <a:lnTo>
                  <a:pt x="854963" y="105155"/>
                </a:lnTo>
                <a:lnTo>
                  <a:pt x="856487" y="105155"/>
                </a:lnTo>
                <a:lnTo>
                  <a:pt x="856487" y="103631"/>
                </a:lnTo>
                <a:lnTo>
                  <a:pt x="858011" y="103631"/>
                </a:lnTo>
                <a:lnTo>
                  <a:pt x="858011" y="104393"/>
                </a:lnTo>
                <a:lnTo>
                  <a:pt x="857707" y="104241"/>
                </a:lnTo>
                <a:lnTo>
                  <a:pt x="857249" y="105155"/>
                </a:lnTo>
                <a:lnTo>
                  <a:pt x="859535" y="105155"/>
                </a:lnTo>
                <a:lnTo>
                  <a:pt x="861059" y="92963"/>
                </a:lnTo>
                <a:lnTo>
                  <a:pt x="858011" y="94487"/>
                </a:lnTo>
                <a:close/>
              </a:path>
              <a:path w="926591" h="143255">
                <a:moveTo>
                  <a:pt x="854963" y="96011"/>
                </a:moveTo>
                <a:lnTo>
                  <a:pt x="856487" y="94487"/>
                </a:lnTo>
                <a:lnTo>
                  <a:pt x="853439" y="96011"/>
                </a:lnTo>
                <a:lnTo>
                  <a:pt x="854963" y="9601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650491" y="521207"/>
            <a:ext cx="2639567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992879" y="512063"/>
            <a:ext cx="1296923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030723" y="597408"/>
            <a:ext cx="1597151" cy="338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040891" y="794003"/>
            <a:ext cx="731519" cy="3383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571243" y="812291"/>
            <a:ext cx="3493008" cy="304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841747" y="765048"/>
            <a:ext cx="2022347" cy="4175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18031" y="967739"/>
            <a:ext cx="1208531" cy="4175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982723" y="981455"/>
            <a:ext cx="353568" cy="3672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113788" y="992124"/>
            <a:ext cx="301751" cy="3459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1656" y="1317965"/>
            <a:ext cx="5590994" cy="1196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1772" marR="12879">
              <a:lnSpc>
                <a:spcPts val="1530"/>
              </a:lnSpc>
              <a:spcBef>
                <a:spcPts val="76"/>
              </a:spcBef>
            </a:pPr>
            <a:r>
              <a:rPr dirty="0" smtClean="0" baseline="1950" sz="2100" spc="19" b="1">
                <a:solidFill>
                  <a:srgbClr val="5B9AD4"/>
                </a:solidFill>
                <a:latin typeface="Calibri"/>
                <a:cs typeface="Calibri"/>
              </a:rPr>
              <a:t>M</a:t>
            </a:r>
            <a:r>
              <a:rPr dirty="0" smtClean="0" baseline="1950" sz="2100" spc="19" b="1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25" b="1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dirty="0" smtClean="0" baseline="1950" sz="2100" spc="25" b="1">
                <a:solidFill>
                  <a:srgbClr val="5B9AD4"/>
                </a:solidFill>
                <a:latin typeface="Calibri"/>
                <a:cs typeface="Calibri"/>
              </a:rPr>
              <a:t>H</a:t>
            </a:r>
            <a:r>
              <a:rPr dirty="0" smtClean="0" baseline="1950" sz="2100" spc="19" b="1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dirty="0" smtClean="0" baseline="1950" sz="2100" spc="0" b="1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dirty="0" smtClean="0" baseline="1950" sz="2100" spc="-4" b="1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19" b="1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dirty="0" smtClean="0" baseline="1950" sz="2100" spc="0" b="1">
                <a:solidFill>
                  <a:srgbClr val="5B9AD4"/>
                </a:solidFill>
                <a:latin typeface="Calibri"/>
                <a:cs typeface="Calibri"/>
              </a:rPr>
              <a:t>F</a:t>
            </a:r>
            <a:r>
              <a:rPr dirty="0" smtClean="0" baseline="1950" sz="2100" spc="-24" b="1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dirty="0" smtClean="0" baseline="1950" sz="2100" spc="29" b="1">
                <a:solidFill>
                  <a:srgbClr val="5B9AD4"/>
                </a:solidFill>
                <a:latin typeface="Calibri"/>
                <a:cs typeface="Calibri"/>
              </a:rPr>
              <a:t>B</a:t>
            </a:r>
            <a:r>
              <a:rPr dirty="0" smtClean="0" baseline="1950" sz="2100" spc="25" b="1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dirty="0" smtClean="0" baseline="1950" sz="2100" spc="9" b="1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dirty="0" smtClean="0" baseline="1950" sz="2100" spc="25" b="1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dirty="0" smtClean="0" baseline="1950" sz="2100" spc="0" b="1">
                <a:solidFill>
                  <a:srgbClr val="5B9AD4"/>
                </a:solidFill>
                <a:latin typeface="Calibri"/>
                <a:cs typeface="Calibri"/>
              </a:rPr>
              <a:t>K</a:t>
            </a:r>
            <a:r>
              <a:rPr dirty="0" smtClean="0" baseline="1950" sz="2100" spc="-19" b="1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19" b="1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dirty="0" smtClean="0" baseline="2100" sz="1950" spc="25" b="1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dirty="0" smtClean="0" baseline="2100" sz="1950" spc="25" b="1">
                <a:solidFill>
                  <a:srgbClr val="5B9AD4"/>
                </a:solidFill>
                <a:latin typeface="Calibri"/>
                <a:cs typeface="Calibri"/>
              </a:rPr>
              <a:t>W</a:t>
            </a:r>
            <a:r>
              <a:rPr dirty="0" smtClean="0" baseline="2100" sz="1950" spc="0" b="1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dirty="0" smtClean="0" baseline="2100" sz="1950" spc="12" b="1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19" b="1">
                <a:solidFill>
                  <a:srgbClr val="5B9AD4"/>
                </a:solidFill>
                <a:latin typeface="Calibri"/>
                <a:cs typeface="Calibri"/>
              </a:rPr>
              <a:t>C</a:t>
            </a:r>
            <a:r>
              <a:rPr dirty="0" smtClean="0" baseline="2100" sz="1950" spc="25" b="1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25" b="1">
                <a:solidFill>
                  <a:srgbClr val="5B9AD4"/>
                </a:solidFill>
                <a:latin typeface="Calibri"/>
                <a:cs typeface="Calibri"/>
              </a:rPr>
              <a:t>L</a:t>
            </a:r>
            <a:r>
              <a:rPr dirty="0" smtClean="0" baseline="2100" sz="1950" spc="25" b="1">
                <a:solidFill>
                  <a:srgbClr val="5B9AD4"/>
                </a:solidFill>
                <a:latin typeface="Calibri"/>
                <a:cs typeface="Calibri"/>
              </a:rPr>
              <a:t>L</a:t>
            </a:r>
            <a:r>
              <a:rPr dirty="0" smtClean="0" baseline="2100" sz="1950" spc="0" b="1">
                <a:solidFill>
                  <a:srgbClr val="5B9AD4"/>
                </a:solidFill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  <a:p>
            <a:pPr marL="12700" indent="94487">
              <a:lnSpc>
                <a:spcPts val="1342"/>
              </a:lnSpc>
              <a:spcBef>
                <a:spcPts val="768"/>
              </a:spcBef>
            </a:pP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-1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tr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ells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xtra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ired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ical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1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\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805"/>
              </a:spcBef>
            </a:pPr>
            <a:r>
              <a:rPr dirty="0" smtClean="0" sz="1100" spc="0">
                <a:solidFill>
                  <a:srgbClr val="C35911"/>
                </a:solidFill>
                <a:latin typeface="Calibri"/>
                <a:cs typeface="Calibri"/>
              </a:rPr>
              <a:t>First:</a:t>
            </a:r>
            <a:r>
              <a:rPr dirty="0" smtClean="0" sz="1100" spc="9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sz="1100" spc="-9">
                <a:solidFill>
                  <a:srgbClr val="C35911"/>
                </a:solidFill>
                <a:latin typeface="Calibri"/>
                <a:cs typeface="Calibri"/>
              </a:rPr>
              <a:t>"</a:t>
            </a:r>
            <a:r>
              <a:rPr dirty="0" smtClean="0" sz="1100" spc="4">
                <a:solidFill>
                  <a:srgbClr val="C35911"/>
                </a:solidFill>
                <a:latin typeface="Calibri"/>
                <a:cs typeface="Calibri"/>
              </a:rPr>
              <a:t>M</a:t>
            </a:r>
            <a:r>
              <a:rPr dirty="0" smtClean="0" sz="1100" spc="-9">
                <a:solidFill>
                  <a:srgbClr val="C35911"/>
                </a:solidFill>
                <a:latin typeface="Calibri"/>
                <a:cs typeface="Calibri"/>
              </a:rPr>
              <a:t>e</a:t>
            </a:r>
            <a:r>
              <a:rPr dirty="0" smtClean="0" sz="1100" spc="0">
                <a:solidFill>
                  <a:srgbClr val="C35911"/>
                </a:solidFill>
                <a:latin typeface="Calibri"/>
                <a:cs typeface="Calibri"/>
              </a:rPr>
              <a:t>c</a:t>
            </a:r>
            <a:r>
              <a:rPr dirty="0" smtClean="0" sz="1100" spc="-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sz="1100" spc="0">
                <a:solidFill>
                  <a:srgbClr val="C35911"/>
                </a:solidFill>
                <a:latin typeface="Calibri"/>
                <a:cs typeface="Calibri"/>
              </a:rPr>
              <a:t>a</a:t>
            </a:r>
            <a:r>
              <a:rPr dirty="0" smtClean="0" sz="1100" spc="-4">
                <a:solidFill>
                  <a:srgbClr val="C35911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C35911"/>
                </a:solidFill>
                <a:latin typeface="Calibri"/>
                <a:cs typeface="Calibri"/>
              </a:rPr>
              <a:t>ical</a:t>
            </a:r>
            <a:r>
              <a:rPr dirty="0" smtClean="0" sz="1100" spc="0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sz="1100" spc="-9">
                <a:solidFill>
                  <a:srgbClr val="C35911"/>
                </a:solidFill>
                <a:latin typeface="Calibri"/>
                <a:cs typeface="Calibri"/>
              </a:rPr>
              <a:t>T</a:t>
            </a:r>
            <a:r>
              <a:rPr dirty="0" smtClean="0" sz="1100" spc="0">
                <a:solidFill>
                  <a:srgbClr val="C35911"/>
                </a:solidFill>
                <a:latin typeface="Calibri"/>
                <a:cs typeface="Calibri"/>
              </a:rPr>
              <a:t>ec</a:t>
            </a:r>
            <a:r>
              <a:rPr dirty="0" smtClean="0" sz="1100" spc="-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sz="1100" spc="-4">
                <a:solidFill>
                  <a:srgbClr val="C35911"/>
                </a:solidFill>
                <a:latin typeface="Calibri"/>
                <a:cs typeface="Calibri"/>
              </a:rPr>
              <a:t>n</a:t>
            </a:r>
            <a:r>
              <a:rPr dirty="0" smtClean="0" sz="1100" spc="0">
                <a:solidFill>
                  <a:srgbClr val="C35911"/>
                </a:solidFill>
                <a:latin typeface="Calibri"/>
                <a:cs typeface="Calibri"/>
              </a:rPr>
              <a:t>i</a:t>
            </a:r>
            <a:r>
              <a:rPr dirty="0" smtClean="0" sz="1100" spc="-4">
                <a:solidFill>
                  <a:srgbClr val="C35911"/>
                </a:solidFill>
                <a:latin typeface="Calibri"/>
                <a:cs typeface="Calibri"/>
              </a:rPr>
              <a:t>q</a:t>
            </a:r>
            <a:r>
              <a:rPr dirty="0" smtClean="0" sz="1100" spc="-4">
                <a:solidFill>
                  <a:srgbClr val="C35911"/>
                </a:solidFill>
                <a:latin typeface="Calibri"/>
                <a:cs typeface="Calibri"/>
              </a:rPr>
              <a:t>u</a:t>
            </a:r>
            <a:r>
              <a:rPr dirty="0" smtClean="0" sz="1100" spc="0">
                <a:solidFill>
                  <a:srgbClr val="C35911"/>
                </a:solidFill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  <a:p>
            <a:pPr marL="239775" marR="12879">
              <a:lnSpc>
                <a:spcPts val="1330"/>
              </a:lnSpc>
              <a:spcBef>
                <a:spcPts val="872"/>
              </a:spcBef>
            </a:pPr>
            <a:r>
              <a:rPr dirty="0" smtClean="0" baseline="2482" sz="1650" spc="4" i="1">
                <a:solidFill>
                  <a:srgbClr val="2D74B5"/>
                </a:solidFill>
                <a:latin typeface="Calibri"/>
                <a:cs typeface="Calibri"/>
              </a:rPr>
              <a:t>1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  </a:t>
            </a:r>
            <a:r>
              <a:rPr dirty="0" smtClean="0" baseline="2482" sz="1650" spc="213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-4" i="1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tom</a:t>
            </a:r>
            <a:r>
              <a:rPr dirty="0" smtClean="0" baseline="2482" sz="1650" spc="-4" i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ted</a:t>
            </a:r>
            <a:r>
              <a:rPr dirty="0" smtClean="0" baseline="2482" sz="1650" spc="-9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4" i="1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illi</a:t>
            </a:r>
            <a:r>
              <a:rPr dirty="0" smtClean="0" baseline="2482" sz="1650" spc="-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g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Tec</a:t>
            </a:r>
            <a:r>
              <a:rPr dirty="0" smtClean="0" baseline="2482" sz="1650" spc="-4" i="1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baseline="2482" sz="1650" spc="-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baseline="2482" sz="1650" spc="0" i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baseline="2482" sz="1650" spc="-14" i="1">
                <a:solidFill>
                  <a:srgbClr val="2D74B5"/>
                </a:solidFill>
                <a:latin typeface="Calibri"/>
                <a:cs typeface="Calibri"/>
              </a:rPr>
              <a:t>q</a:t>
            </a:r>
            <a:r>
              <a:rPr dirty="0" smtClean="0" baseline="2482" sz="1650" spc="-4" i="1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baseline="2482" sz="1650" spc="9" i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baseline="2635" sz="1650" spc="0" i="1">
                <a:solidFill>
                  <a:srgbClr val="2D74B5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40715" marR="12879">
              <a:lnSpc>
                <a:spcPct val="101725"/>
              </a:lnSpc>
            </a:pP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M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P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 u="sng">
                <a:latin typeface="Calibri"/>
                <a:cs typeface="Calibri"/>
              </a:rPr>
              <a:t>d</a:t>
            </a:r>
            <a:r>
              <a:rPr dirty="0" smtClean="0" sz="1100" spc="0" u="sng">
                <a:latin typeface="Calibri"/>
                <a:cs typeface="Calibri"/>
              </a:rPr>
              <a:t>e</a:t>
            </a:r>
            <a:r>
              <a:rPr dirty="0" smtClean="0" sz="1100" spc="-9" u="sng">
                <a:latin typeface="Calibri"/>
                <a:cs typeface="Calibri"/>
              </a:rPr>
              <a:t>s</a:t>
            </a:r>
            <a:r>
              <a:rPr dirty="0" smtClean="0" sz="1100" spc="0" u="sng">
                <a:latin typeface="Calibri"/>
                <a:cs typeface="Calibri"/>
              </a:rPr>
              <a:t>t</a:t>
            </a:r>
            <a:r>
              <a:rPr dirty="0" smtClean="0" sz="1100" spc="0" u="sng">
                <a:latin typeface="Calibri"/>
                <a:cs typeface="Calibri"/>
              </a:rPr>
              <a:t>r</a:t>
            </a:r>
            <a:r>
              <a:rPr dirty="0" smtClean="0" sz="1100" spc="4" u="sng">
                <a:latin typeface="Calibri"/>
                <a:cs typeface="Calibri"/>
              </a:rPr>
              <a:t>o</a:t>
            </a:r>
            <a:r>
              <a:rPr dirty="0" smtClean="0" sz="1100" spc="0" u="sng">
                <a:latin typeface="Calibri"/>
                <a:cs typeface="Calibri"/>
              </a:rPr>
              <a:t>y</a:t>
            </a:r>
            <a:r>
              <a:rPr dirty="0" smtClean="0" sz="1100" spc="-4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t</a:t>
            </a:r>
            <a:r>
              <a:rPr dirty="0" smtClean="0" sz="1100" spc="-4" u="sng">
                <a:latin typeface="Calibri"/>
                <a:cs typeface="Calibri"/>
              </a:rPr>
              <a:t>h</a:t>
            </a:r>
            <a:r>
              <a:rPr dirty="0" smtClean="0" sz="1100" spc="0" u="sng">
                <a:latin typeface="Calibri"/>
                <a:cs typeface="Calibri"/>
              </a:rPr>
              <a:t>e</a:t>
            </a:r>
            <a:r>
              <a:rPr dirty="0" smtClean="0" sz="1100" spc="-4" u="sng">
                <a:latin typeface="Calibri"/>
                <a:cs typeface="Calibri"/>
              </a:rPr>
              <a:t> </a:t>
            </a:r>
            <a:r>
              <a:rPr dirty="0" smtClean="0" sz="1100" spc="0" u="sng">
                <a:latin typeface="Calibri"/>
                <a:cs typeface="Calibri"/>
              </a:rPr>
              <a:t>c</a:t>
            </a:r>
            <a:r>
              <a:rPr dirty="0" smtClean="0" sz="1100" spc="0" u="sng">
                <a:latin typeface="Calibri"/>
                <a:cs typeface="Calibri"/>
              </a:rPr>
              <a:t>e</a:t>
            </a:r>
            <a:r>
              <a:rPr dirty="0" smtClean="0" sz="1100" spc="0" u="sng">
                <a:latin typeface="Calibri"/>
                <a:cs typeface="Calibri"/>
              </a:rPr>
              <a:t>l</a:t>
            </a:r>
            <a:r>
              <a:rPr dirty="0" smtClean="0" sz="1100" spc="0" u="sng">
                <a:latin typeface="Calibri"/>
                <a:cs typeface="Calibri"/>
              </a:rPr>
              <a:t>l</a:t>
            </a:r>
            <a:r>
              <a:rPr dirty="0" smtClean="0" sz="1100" spc="9" u="sng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243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ere,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laced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132" y="2520020"/>
            <a:ext cx="5904525" cy="5298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12879">
              <a:lnSpc>
                <a:spcPts val="1225"/>
              </a:lnSpc>
              <a:spcBef>
                <a:spcPts val="61"/>
              </a:spcBef>
            </a:pPr>
            <a:r>
              <a:rPr dirty="0" smtClean="0" baseline="2482" sz="1650" spc="0">
                <a:latin typeface="Calibri"/>
                <a:cs typeface="Calibri"/>
              </a:rPr>
              <a:t>cr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m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rtar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en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it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ea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li</a:t>
            </a:r>
            <a:r>
              <a:rPr dirty="0" smtClean="0" baseline="2482" sz="1650" spc="-4">
                <a:latin typeface="Calibri"/>
                <a:cs typeface="Calibri"/>
              </a:rPr>
              <a:t>q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id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it</a:t>
            </a:r>
            <a:r>
              <a:rPr dirty="0" smtClean="0" baseline="2482" sz="1650" spc="9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ich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is</a:t>
            </a:r>
            <a:endParaRPr sz="1100">
              <a:latin typeface="Calibri"/>
              <a:cs typeface="Calibri"/>
            </a:endParaRPr>
          </a:p>
          <a:p>
            <a:pPr marL="14224" marR="49193" algn="just">
              <a:lnSpc>
                <a:spcPct val="101826"/>
              </a:lnSpc>
            </a:pP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aracteri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-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1</a:t>
            </a:r>
            <a:r>
              <a:rPr dirty="0" smtClean="0" sz="1100" spc="-4">
                <a:latin typeface="Calibri"/>
                <a:cs typeface="Calibri"/>
              </a:rPr>
              <a:t>7</a:t>
            </a:r>
            <a:r>
              <a:rPr dirty="0" smtClean="0" sz="1100" spc="0">
                <a:latin typeface="Calibri"/>
                <a:cs typeface="Calibri"/>
              </a:rPr>
              <a:t>6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°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aila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ili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erial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lass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er,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ich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tities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le.</a:t>
            </a:r>
            <a:endParaRPr sz="1100">
              <a:latin typeface="Calibri"/>
              <a:cs typeface="Calibri"/>
            </a:endParaRPr>
          </a:p>
          <a:p>
            <a:pPr marL="218084" marR="4023717" algn="ctr">
              <a:lnSpc>
                <a:spcPct val="101725"/>
              </a:lnSpc>
              <a:spcBef>
                <a:spcPts val="791"/>
              </a:spcBef>
            </a:pP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2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  </a:t>
            </a:r>
            <a:r>
              <a:rPr dirty="0" smtClean="0" sz="1100" spc="213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:</a:t>
            </a:r>
            <a:r>
              <a:rPr dirty="0" smtClean="0" sz="1100" spc="9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F</a:t>
            </a: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ch</a:t>
            </a:r>
            <a:r>
              <a:rPr dirty="0" smtClean="0" sz="1100" spc="-9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P</a:t>
            </a: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ess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Tec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q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4224" marR="266156">
              <a:lnSpc>
                <a:spcPct val="101826"/>
              </a:lnSpc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-1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reak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cel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ci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em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ress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isc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cially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ical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816"/>
              </a:spcBef>
            </a:pP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Seco</a:t>
            </a:r>
            <a:r>
              <a:rPr dirty="0" smtClean="0" sz="1200" spc="9">
                <a:solidFill>
                  <a:srgbClr val="C35911"/>
                </a:solidFill>
                <a:latin typeface="Calibri"/>
                <a:cs typeface="Calibri"/>
              </a:rPr>
              <a:t>n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d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:</a:t>
            </a:r>
            <a:r>
              <a:rPr dirty="0" smtClean="0" sz="1200" spc="-4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"</a:t>
            </a:r>
            <a:r>
              <a:rPr dirty="0" smtClean="0" sz="1200" spc="-4">
                <a:solidFill>
                  <a:srgbClr val="C35911"/>
                </a:solidFill>
                <a:latin typeface="Calibri"/>
                <a:cs typeface="Calibri"/>
              </a:rPr>
              <a:t>P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ysical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t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ec</a:t>
            </a:r>
            <a:r>
              <a:rPr dirty="0" smtClean="0" sz="1200" spc="-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n</a:t>
            </a:r>
            <a:r>
              <a:rPr dirty="0" smtClean="0" sz="1200" spc="-9">
                <a:solidFill>
                  <a:srgbClr val="C35911"/>
                </a:solidFill>
                <a:latin typeface="Calibri"/>
                <a:cs typeface="Calibri"/>
              </a:rPr>
              <a:t>i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q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u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88900" marR="12879">
              <a:lnSpc>
                <a:spcPct val="101725"/>
              </a:lnSpc>
              <a:spcBef>
                <a:spcPts val="190"/>
              </a:spcBef>
            </a:pP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1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  </a:t>
            </a:r>
            <a:r>
              <a:rPr dirty="0" smtClean="0" sz="1100" spc="213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Ult</a:t>
            </a: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so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ic</a:t>
            </a:r>
            <a:r>
              <a:rPr dirty="0" smtClean="0" sz="1100" spc="-9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w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ve</a:t>
            </a:r>
            <a:r>
              <a:rPr dirty="0" smtClean="0" sz="1100" spc="-9" i="1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:</a:t>
            </a:r>
            <a:r>
              <a:rPr dirty="0" smtClean="0" sz="1100" spc="9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ic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ti</a:t>
            </a:r>
            <a:r>
              <a:rPr dirty="0" smtClean="0" sz="1100" spc="-14" i="1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4224" marR="12879">
              <a:lnSpc>
                <a:spcPts val="1330"/>
              </a:lnSpc>
              <a:spcBef>
                <a:spcPts val="66"/>
              </a:spcBef>
            </a:pPr>
            <a:r>
              <a:rPr dirty="0" smtClean="0" baseline="2635" sz="1650" spc="-4">
                <a:latin typeface="Arial"/>
                <a:cs typeface="Arial"/>
              </a:rPr>
              <a:t>: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cel</a:t>
            </a:r>
            <a:r>
              <a:rPr dirty="0" smtClean="0" baseline="2482" sz="1650" spc="-14">
                <a:latin typeface="Calibri"/>
                <a:cs typeface="Calibri"/>
              </a:rPr>
              <a:t>l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are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jec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ed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t</a:t>
            </a:r>
            <a:r>
              <a:rPr dirty="0" smtClean="0" baseline="2482" sz="1650" spc="0">
                <a:latin typeface="Calibri"/>
                <a:cs typeface="Calibri"/>
              </a:rPr>
              <a:t>o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-1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ltras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ic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g</a:t>
            </a:r>
            <a:r>
              <a:rPr dirty="0" smtClean="0" baseline="2482" sz="1650" spc="9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-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wa</a:t>
            </a:r>
            <a:r>
              <a:rPr dirty="0" smtClean="0" baseline="2482" sz="1650" spc="-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r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b</a:t>
            </a:r>
            <a:r>
              <a:rPr dirty="0" smtClean="0" baseline="2482" sz="1650" spc="0">
                <a:latin typeface="Calibri"/>
                <a:cs typeface="Calibri"/>
              </a:rPr>
              <a:t>rati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ich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-4">
                <a:latin typeface="Calibri"/>
                <a:cs typeface="Calibri"/>
              </a:rPr>
              <a:t>o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wa</a:t>
            </a:r>
            <a:r>
              <a:rPr dirty="0" smtClean="0" baseline="2482" sz="1650" spc="4">
                <a:latin typeface="Calibri"/>
                <a:cs typeface="Calibri"/>
              </a:rPr>
              <a:t>v</a:t>
            </a:r>
            <a:r>
              <a:rPr dirty="0" smtClean="0" baseline="2482" sz="1650" spc="0">
                <a:latin typeface="Calibri"/>
                <a:cs typeface="Calibri"/>
              </a:rPr>
              <a:t>es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  <a:p>
            <a:pPr marL="14224" marR="2108651" algn="just">
              <a:lnSpc>
                <a:spcPts val="1342"/>
              </a:lnSpc>
              <a:spcBef>
                <a:spcPts val="738"/>
              </a:spcBef>
            </a:pP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.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d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o</a:t>
            </a:r>
            <a:r>
              <a:rPr dirty="0" smtClean="0" sz="1100" spc="-1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w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th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14" b="1">
                <a:latin typeface="Calibri"/>
                <a:cs typeface="Calibri"/>
              </a:rPr>
              <a:t>f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q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0" b="1">
                <a:latin typeface="Calibri"/>
                <a:cs typeface="Calibri"/>
              </a:rPr>
              <a:t>y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1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(</a:t>
            </a:r>
            <a:r>
              <a:rPr dirty="0" smtClean="0" sz="1100" spc="4" b="1">
                <a:latin typeface="Calibri"/>
                <a:cs typeface="Calibri"/>
              </a:rPr>
              <a:t>1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–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1</a:t>
            </a:r>
            <a:r>
              <a:rPr dirty="0" smtClean="0" sz="1100" spc="-4" b="1">
                <a:latin typeface="Calibri"/>
                <a:cs typeface="Calibri"/>
              </a:rPr>
              <a:t>6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4224" marR="2108651" algn="just">
              <a:lnSpc>
                <a:spcPts val="1342"/>
              </a:lnSpc>
              <a:spcBef>
                <a:spcPts val="798"/>
              </a:spcBef>
            </a:pPr>
            <a:r>
              <a:rPr dirty="0" smtClean="0" sz="1100" spc="4" b="1">
                <a:latin typeface="Calibri"/>
                <a:cs typeface="Calibri"/>
              </a:rPr>
              <a:t>B</a:t>
            </a:r>
            <a:r>
              <a:rPr dirty="0" smtClean="0" sz="1100" spc="0" b="1">
                <a:latin typeface="Calibri"/>
                <a:cs typeface="Calibri"/>
              </a:rPr>
              <a:t>.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p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,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1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n</a:t>
            </a:r>
            <a:r>
              <a:rPr dirty="0" smtClean="0" sz="1100" spc="1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(</a:t>
            </a:r>
            <a:r>
              <a:rPr dirty="0" smtClean="0" sz="1100" spc="-4" b="1">
                <a:latin typeface="Calibri"/>
                <a:cs typeface="Calibri"/>
              </a:rPr>
              <a:t>2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–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1</a:t>
            </a:r>
            <a:r>
              <a:rPr dirty="0" smtClean="0" sz="1100" spc="-4" b="1">
                <a:latin typeface="Calibri"/>
                <a:cs typeface="Calibri"/>
              </a:rPr>
              <a:t>6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endParaRPr sz="1100">
              <a:latin typeface="Calibri"/>
              <a:cs typeface="Calibri"/>
            </a:endParaRPr>
          </a:p>
          <a:p>
            <a:pPr marL="14224" marR="2108651" algn="just">
              <a:lnSpc>
                <a:spcPts val="1342"/>
              </a:lnSpc>
              <a:spcBef>
                <a:spcPts val="798"/>
              </a:spcBef>
            </a:pPr>
            <a:r>
              <a:rPr dirty="0" smtClean="0" sz="1100" spc="4" b="1">
                <a:latin typeface="Calibri"/>
                <a:cs typeface="Calibri"/>
              </a:rPr>
              <a:t>C</a:t>
            </a:r>
            <a:r>
              <a:rPr dirty="0" smtClean="0" sz="1100" spc="0" b="1">
                <a:latin typeface="Calibri"/>
                <a:cs typeface="Calibri"/>
              </a:rPr>
              <a:t>.</a:t>
            </a:r>
            <a:r>
              <a:rPr dirty="0" smtClean="0" sz="1100" spc="9" b="1">
                <a:latin typeface="Calibri"/>
                <a:cs typeface="Calibri"/>
              </a:rPr>
              <a:t> </a:t>
            </a:r>
            <a:r>
              <a:rPr dirty="0" smtClean="0" sz="1100" spc="-9" b="1">
                <a:latin typeface="Calibri"/>
                <a:cs typeface="Calibri"/>
              </a:rPr>
              <a:t>U</a:t>
            </a:r>
            <a:r>
              <a:rPr dirty="0" smtClean="0" sz="1100" spc="4" b="1">
                <a:latin typeface="Calibri"/>
                <a:cs typeface="Calibri"/>
              </a:rPr>
              <a:t>l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0" b="1">
                <a:latin typeface="Calibri"/>
                <a:cs typeface="Calibri"/>
              </a:rPr>
              <a:t>a-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4" b="1">
                <a:latin typeface="Calibri"/>
                <a:cs typeface="Calibri"/>
              </a:rPr>
              <a:t>u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,</a:t>
            </a:r>
            <a:r>
              <a:rPr dirty="0" smtClean="0" sz="1100" spc="-4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w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-9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s</a:t>
            </a:r>
            <a:r>
              <a:rPr dirty="0" smtClean="0" sz="1100" spc="4" b="1">
                <a:latin typeface="Calibri"/>
                <a:cs typeface="Calibri"/>
              </a:rPr>
              <a:t> 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4" b="1">
                <a:latin typeface="Calibri"/>
                <a:cs typeface="Calibri"/>
              </a:rPr>
              <a:t>v</a:t>
            </a:r>
            <a:r>
              <a:rPr dirty="0" smtClean="0" sz="1100" spc="0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4" b="1">
                <a:latin typeface="Calibri"/>
                <a:cs typeface="Calibri"/>
              </a:rPr>
              <a:t>(</a:t>
            </a:r>
            <a:r>
              <a:rPr dirty="0" smtClean="0" sz="1100" spc="-4" b="1">
                <a:latin typeface="Calibri"/>
                <a:cs typeface="Calibri"/>
              </a:rPr>
              <a:t>2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-4" b="1">
                <a:latin typeface="Calibri"/>
                <a:cs typeface="Calibri"/>
              </a:rPr>
              <a:t>0</a:t>
            </a:r>
            <a:r>
              <a:rPr dirty="0" smtClean="0" sz="1100" spc="4" b="1">
                <a:latin typeface="Calibri"/>
                <a:cs typeface="Calibri"/>
              </a:rPr>
              <a:t>0</a:t>
            </a:r>
            <a:r>
              <a:rPr dirty="0" smtClean="0" sz="1100" spc="0" b="1">
                <a:latin typeface="Calibri"/>
                <a:cs typeface="Calibri"/>
              </a:rPr>
              <a:t>)</a:t>
            </a:r>
            <a:endParaRPr sz="1100">
              <a:latin typeface="Calibri"/>
              <a:cs typeface="Calibri"/>
            </a:endParaRPr>
          </a:p>
          <a:p>
            <a:pPr marL="14224" marR="12879">
              <a:lnSpc>
                <a:spcPct val="101725"/>
              </a:lnSpc>
              <a:spcBef>
                <a:spcPts val="803"/>
              </a:spcBef>
            </a:pPr>
            <a:r>
              <a:rPr dirty="0" smtClean="0" sz="1100" spc="-14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fre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ef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ect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ic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ial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ells,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4224" marR="12879">
              <a:lnSpc>
                <a:spcPct val="101725"/>
              </a:lnSpc>
            </a:pP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fre</a:t>
            </a:r>
            <a:r>
              <a:rPr dirty="0" smtClean="0" sz="1100" spc="-4">
                <a:latin typeface="Calibri"/>
                <a:cs typeface="Calibri"/>
              </a:rPr>
              <a:t>q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af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ect</a:t>
            </a:r>
            <a:r>
              <a:rPr dirty="0" smtClean="0" sz="1100" spc="1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ri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cr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ial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cell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endParaRPr sz="1100">
              <a:latin typeface="Calibri"/>
              <a:cs typeface="Calibri"/>
            </a:endParaRPr>
          </a:p>
          <a:p>
            <a:pPr marL="14224" marR="12879">
              <a:lnSpc>
                <a:spcPct val="101725"/>
              </a:lnSpc>
            </a:pPr>
            <a:r>
              <a:rPr dirty="0" smtClean="0" sz="1100" spc="-4">
                <a:latin typeface="Arial"/>
                <a:cs typeface="Arial"/>
              </a:rPr>
              <a:t>،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cleic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aci</a:t>
            </a:r>
            <a:r>
              <a:rPr dirty="0" smtClean="0" sz="1100" spc="-1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  <a:p>
            <a:pPr marL="88900" marR="12879">
              <a:lnSpc>
                <a:spcPct val="101725"/>
              </a:lnSpc>
              <a:spcBef>
                <a:spcPts val="793"/>
              </a:spcBef>
            </a:pP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2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  </a:t>
            </a:r>
            <a:r>
              <a:rPr dirty="0" smtClean="0" sz="1100" spc="213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F</a:t>
            </a:r>
            <a:r>
              <a:rPr dirty="0" smtClean="0" sz="1100" spc="4" i="1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ee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z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i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g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&amp;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wi</a:t>
            </a:r>
            <a:r>
              <a:rPr dirty="0" smtClean="0" sz="1100" spc="-4" i="1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dirty="0" smtClean="0" sz="1100" spc="0" i="1">
                <a:solidFill>
                  <a:srgbClr val="2D74B5"/>
                </a:solidFill>
                <a:latin typeface="Calibri"/>
                <a:cs typeface="Calibri"/>
              </a:rPr>
              <a:t>g</a:t>
            </a:r>
            <a:endParaRPr sz="1100">
              <a:latin typeface="Calibri"/>
              <a:cs typeface="Calibri"/>
            </a:endParaRPr>
          </a:p>
          <a:p>
            <a:pPr marL="340004" marR="403664" algn="ctr">
              <a:lnSpc>
                <a:spcPct val="101725"/>
              </a:lnSpc>
            </a:pPr>
            <a:r>
              <a:rPr dirty="0" smtClean="0" sz="1100" spc="0">
                <a:latin typeface="Calibri"/>
                <a:cs typeface="Calibri"/>
              </a:rPr>
              <a:t>St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lat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lls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eir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ly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p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ast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9">
                <a:latin typeface="Calibri"/>
                <a:cs typeface="Calibri"/>
              </a:rPr>
              <a:t>w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tiss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4224" marR="12879">
              <a:lnSpc>
                <a:spcPct val="101725"/>
              </a:lnSpc>
            </a:pPr>
            <a:r>
              <a:rPr dirty="0" smtClean="0" sz="1100" spc="-4">
                <a:latin typeface="Arial"/>
                <a:cs typeface="Arial"/>
              </a:rPr>
              <a:t>.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reak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isa</a:t>
            </a:r>
            <a:r>
              <a:rPr dirty="0" smtClean="0" sz="1100" spc="9">
                <a:latin typeface="Calibri"/>
                <a:cs typeface="Calibri"/>
              </a:rPr>
              <a:t>d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ta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806"/>
              </a:spcBef>
            </a:pP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T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ir</a:t>
            </a:r>
            <a:r>
              <a:rPr dirty="0" smtClean="0" sz="1200" spc="-4">
                <a:solidFill>
                  <a:srgbClr val="C35911"/>
                </a:solidFill>
                <a:latin typeface="Calibri"/>
                <a:cs typeface="Calibri"/>
              </a:rPr>
              <a:t>d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: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"</a:t>
            </a:r>
            <a:r>
              <a:rPr dirty="0" smtClean="0" sz="1200" spc="-4">
                <a:solidFill>
                  <a:srgbClr val="C35911"/>
                </a:solidFill>
                <a:latin typeface="Calibri"/>
                <a:cs typeface="Calibri"/>
              </a:rPr>
              <a:t>C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emical</a:t>
            </a:r>
            <a:r>
              <a:rPr dirty="0" smtClean="0" sz="1200" spc="-4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Tec</a:t>
            </a:r>
            <a:r>
              <a:rPr dirty="0" smtClean="0" sz="1200" spc="-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n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i</a:t>
            </a:r>
            <a:r>
              <a:rPr dirty="0" smtClean="0" sz="1200" spc="-4">
                <a:solidFill>
                  <a:srgbClr val="C35911"/>
                </a:solidFill>
                <a:latin typeface="Calibri"/>
                <a:cs typeface="Calibri"/>
              </a:rPr>
              <a:t>q</a:t>
            </a:r>
            <a:r>
              <a:rPr dirty="0" smtClean="0" sz="1200" spc="4">
                <a:solidFill>
                  <a:srgbClr val="C35911"/>
                </a:solidFill>
                <a:latin typeface="Calibri"/>
                <a:cs typeface="Calibri"/>
              </a:rPr>
              <a:t>u</a:t>
            </a:r>
            <a:r>
              <a:rPr dirty="0" smtClean="0" sz="1200" spc="0">
                <a:solidFill>
                  <a:srgbClr val="C35911"/>
                </a:solidFill>
                <a:latin typeface="Calibri"/>
                <a:cs typeface="Calibri"/>
              </a:rPr>
              <a:t>es:</a:t>
            </a:r>
            <a:endParaRPr sz="1200">
              <a:latin typeface="Calibri"/>
              <a:cs typeface="Calibri"/>
            </a:endParaRPr>
          </a:p>
          <a:p>
            <a:pPr marL="12700" marR="33104">
              <a:lnSpc>
                <a:spcPct val="101318"/>
              </a:lnSpc>
            </a:pPr>
            <a:r>
              <a:rPr dirty="0" smtClean="0" sz="1100" spc="0" b="1">
                <a:latin typeface="Calibri"/>
                <a:cs typeface="Calibri"/>
              </a:rPr>
              <a:t>D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r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ts</a:t>
            </a:r>
            <a:r>
              <a:rPr dirty="0" smtClean="0" sz="1100" spc="34" b="1">
                <a:latin typeface="Calibri"/>
                <a:cs typeface="Calibri"/>
              </a:rPr>
              <a:t> </a:t>
            </a:r>
            <a:r>
              <a:rPr dirty="0" smtClean="0" sz="1050" spc="0" b="1">
                <a:solidFill>
                  <a:srgbClr val="212121"/>
                </a:solidFill>
                <a:latin typeface="Arial"/>
                <a:cs typeface="Arial"/>
              </a:rPr>
              <a:t>:</a:t>
            </a:r>
            <a:r>
              <a:rPr dirty="0" smtClean="0" sz="1050" spc="4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rfa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xt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rfacta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cl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ert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il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1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ese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sta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ces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ally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alk</a:t>
            </a:r>
            <a:r>
              <a:rPr dirty="0" smtClean="0" sz="1100" spc="-9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z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ilar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1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ap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are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ard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14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eca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lar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te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ter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s)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14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ess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k</a:t>
            </a:r>
            <a:r>
              <a:rPr dirty="0" smtClean="0" sz="1100" spc="0">
                <a:latin typeface="Calibri"/>
                <a:cs typeface="Calibri"/>
              </a:rPr>
              <a:t>ely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lar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car</a:t>
            </a:r>
            <a:r>
              <a:rPr dirty="0" smtClean="0" sz="1100" spc="-14">
                <a:latin typeface="Calibri"/>
                <a:cs typeface="Calibri"/>
              </a:rPr>
              <a:t>b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x</a:t>
            </a:r>
            <a:r>
              <a:rPr dirty="0" smtClean="0" sz="1100" spc="4">
                <a:latin typeface="Calibri"/>
                <a:cs typeface="Calibri"/>
              </a:rPr>
              <a:t>y</a:t>
            </a:r>
            <a:r>
              <a:rPr dirty="0" smtClean="0" sz="1100" spc="0">
                <a:latin typeface="Calibri"/>
                <a:cs typeface="Calibri"/>
              </a:rPr>
              <a:t>late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(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)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alci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ard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wate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era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with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D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re</a:t>
            </a:r>
            <a:r>
              <a:rPr dirty="0" smtClean="0" sz="1100" spc="-9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1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ell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-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elles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r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14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-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et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cr</a:t>
            </a:r>
            <a:r>
              <a:rPr dirty="0" smtClean="0" sz="1100" spc="-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6332" y="8227019"/>
            <a:ext cx="5142749" cy="4612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118">
              <a:lnSpc>
                <a:spcPts val="1115"/>
              </a:lnSpc>
              <a:spcBef>
                <a:spcPts val="55"/>
              </a:spcBef>
            </a:pPr>
            <a:r>
              <a:rPr dirty="0" smtClean="0" baseline="2730" sz="1500" spc="0">
                <a:latin typeface="Calibri"/>
                <a:cs typeface="Calibri"/>
              </a:rPr>
              <a:t>1.</a:t>
            </a:r>
            <a:r>
              <a:rPr dirty="0" smtClean="0" baseline="2730" sz="1500" spc="0">
                <a:latin typeface="Calibri"/>
                <a:cs typeface="Calibri"/>
              </a:rPr>
              <a:t>   </a:t>
            </a:r>
            <a:r>
              <a:rPr dirty="0" smtClean="0" baseline="2730" sz="1500" spc="133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-4" b="1">
                <a:latin typeface="Calibri"/>
                <a:cs typeface="Calibri"/>
              </a:rPr>
              <a:t>g</a:t>
            </a:r>
            <a:r>
              <a:rPr dirty="0" smtClean="0" baseline="2730" sz="1500" spc="0" b="1">
                <a:latin typeface="Calibri"/>
                <a:cs typeface="Calibri"/>
              </a:rPr>
              <a:t>at</a:t>
            </a:r>
            <a:r>
              <a:rPr dirty="0" smtClean="0" baseline="2730" sz="1500" spc="-4" b="1">
                <a:latin typeface="Calibri"/>
                <a:cs typeface="Calibri"/>
              </a:rPr>
              <a:t>i</a:t>
            </a:r>
            <a:r>
              <a:rPr dirty="0" smtClean="0" baseline="2730" sz="1500" spc="-4" b="1">
                <a:latin typeface="Calibri"/>
                <a:cs typeface="Calibri"/>
              </a:rPr>
              <a:t>v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-31" b="1">
                <a:latin typeface="Calibri"/>
                <a:cs typeface="Calibri"/>
              </a:rPr>
              <a:t> </a:t>
            </a:r>
            <a:r>
              <a:rPr dirty="0" smtClean="0" baseline="2730" sz="1500" spc="4" b="1">
                <a:latin typeface="Calibri"/>
                <a:cs typeface="Calibri"/>
              </a:rPr>
              <a:t>d</a:t>
            </a:r>
            <a:r>
              <a:rPr dirty="0" smtClean="0" baseline="2730" sz="1500" spc="0" b="1">
                <a:latin typeface="Calibri"/>
                <a:cs typeface="Calibri"/>
              </a:rPr>
              <a:t>ete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-4" b="1">
                <a:latin typeface="Calibri"/>
                <a:cs typeface="Calibri"/>
              </a:rPr>
              <a:t>g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ts</a:t>
            </a:r>
            <a:r>
              <a:rPr dirty="0" smtClean="0" baseline="2730" sz="1500" spc="-29" b="1">
                <a:latin typeface="Calibri"/>
                <a:cs typeface="Calibri"/>
              </a:rPr>
              <a:t> </a:t>
            </a:r>
            <a:r>
              <a:rPr dirty="0" smtClean="0" baseline="2730" sz="1500" spc="0">
                <a:latin typeface="Calibri"/>
                <a:cs typeface="Calibri"/>
              </a:rPr>
              <a:t>(A</a:t>
            </a:r>
            <a:r>
              <a:rPr dirty="0" smtClean="0" baseline="2730" sz="1500" spc="4">
                <a:latin typeface="Calibri"/>
                <a:cs typeface="Calibri"/>
              </a:rPr>
              <a:t>n</a:t>
            </a:r>
            <a:r>
              <a:rPr dirty="0" smtClean="0" baseline="2730" sz="1500" spc="0">
                <a:latin typeface="Calibri"/>
                <a:cs typeface="Calibri"/>
              </a:rPr>
              <a:t>ion</a:t>
            </a:r>
            <a:r>
              <a:rPr dirty="0" smtClean="0" baseline="2730" sz="1500" spc="-21">
                <a:latin typeface="Calibri"/>
                <a:cs typeface="Calibri"/>
              </a:rPr>
              <a:t> </a:t>
            </a:r>
            <a:r>
              <a:rPr dirty="0" smtClean="0" baseline="2730" sz="1500" spc="9">
                <a:latin typeface="Calibri"/>
                <a:cs typeface="Calibri"/>
              </a:rPr>
              <a:t>D</a:t>
            </a:r>
            <a:r>
              <a:rPr dirty="0" smtClean="0" baseline="2730" sz="1500" spc="-4">
                <a:latin typeface="Calibri"/>
                <a:cs typeface="Calibri"/>
              </a:rPr>
              <a:t>e</a:t>
            </a:r>
            <a:r>
              <a:rPr dirty="0" smtClean="0" baseline="2730" sz="1500" spc="0">
                <a:latin typeface="Calibri"/>
                <a:cs typeface="Calibri"/>
              </a:rPr>
              <a:t>t</a:t>
            </a:r>
            <a:r>
              <a:rPr dirty="0" smtClean="0" baseline="2730" sz="1500" spc="-4">
                <a:latin typeface="Calibri"/>
                <a:cs typeface="Calibri"/>
              </a:rPr>
              <a:t>e</a:t>
            </a:r>
            <a:r>
              <a:rPr dirty="0" smtClean="0" baseline="2730" sz="1500" spc="0">
                <a:latin typeface="Calibri"/>
                <a:cs typeface="Calibri"/>
              </a:rPr>
              <a:t>r</a:t>
            </a:r>
            <a:r>
              <a:rPr dirty="0" smtClean="0" baseline="2730" sz="1500" spc="9">
                <a:latin typeface="Calibri"/>
                <a:cs typeface="Calibri"/>
              </a:rPr>
              <a:t>g</a:t>
            </a:r>
            <a:r>
              <a:rPr dirty="0" smtClean="0" baseline="2730" sz="1500" spc="-4">
                <a:latin typeface="Calibri"/>
                <a:cs typeface="Calibri"/>
              </a:rPr>
              <a:t>e</a:t>
            </a:r>
            <a:r>
              <a:rPr dirty="0" smtClean="0" baseline="2730" sz="1500" spc="4">
                <a:latin typeface="Calibri"/>
                <a:cs typeface="Calibri"/>
              </a:rPr>
              <a:t>n</a:t>
            </a:r>
            <a:r>
              <a:rPr dirty="0" smtClean="0" baseline="2730" sz="1500" spc="0">
                <a:latin typeface="Calibri"/>
                <a:cs typeface="Calibri"/>
              </a:rPr>
              <a:t>t</a:t>
            </a:r>
            <a:r>
              <a:rPr dirty="0" smtClean="0" baseline="2730" sz="1500" spc="4">
                <a:latin typeface="Calibri"/>
                <a:cs typeface="Calibri"/>
              </a:rPr>
              <a:t>s</a:t>
            </a:r>
            <a:r>
              <a:rPr dirty="0" smtClean="0" baseline="2730" sz="1500" spc="0">
                <a:latin typeface="Calibri"/>
                <a:cs typeface="Calibri"/>
              </a:rPr>
              <a:t>)</a:t>
            </a:r>
            <a:r>
              <a:rPr dirty="0" smtClean="0" baseline="2730" sz="1500" spc="-48">
                <a:latin typeface="Calibri"/>
                <a:cs typeface="Calibri"/>
              </a:rPr>
              <a:t> </a:t>
            </a:r>
            <a:r>
              <a:rPr dirty="0" smtClean="0" baseline="2730" sz="1500" spc="0">
                <a:latin typeface="Calibri"/>
                <a:cs typeface="Calibri"/>
              </a:rPr>
              <a:t>:.</a:t>
            </a:r>
            <a:r>
              <a:rPr dirty="0" smtClean="0" baseline="2730" sz="1500" spc="-5">
                <a:latin typeface="Calibri"/>
                <a:cs typeface="Calibri"/>
              </a:rPr>
              <a:t> </a:t>
            </a:r>
            <a:r>
              <a:rPr dirty="0" smtClean="0" baseline="2730" sz="1500" spc="0">
                <a:latin typeface="Calibri"/>
                <a:cs typeface="Calibri"/>
              </a:rPr>
              <a:t>S</a:t>
            </a:r>
            <a:r>
              <a:rPr dirty="0" smtClean="0" baseline="2730" sz="1500" spc="14">
                <a:latin typeface="Calibri"/>
                <a:cs typeface="Calibri"/>
              </a:rPr>
              <a:t>u</a:t>
            </a:r>
            <a:r>
              <a:rPr dirty="0" smtClean="0" baseline="2730" sz="1500" spc="0">
                <a:latin typeface="Calibri"/>
                <a:cs typeface="Calibri"/>
              </a:rPr>
              <a:t>ch</a:t>
            </a:r>
            <a:r>
              <a:rPr dirty="0" smtClean="0" baseline="2730" sz="1500" spc="-14">
                <a:latin typeface="Calibri"/>
                <a:cs typeface="Calibri"/>
              </a:rPr>
              <a:t> </a:t>
            </a:r>
            <a:r>
              <a:rPr dirty="0" smtClean="0" baseline="2730" sz="1500" spc="0">
                <a:latin typeface="Calibri"/>
                <a:cs typeface="Calibri"/>
              </a:rPr>
              <a:t>as</a:t>
            </a:r>
            <a:r>
              <a:rPr dirty="0" smtClean="0" baseline="2730" sz="1500" spc="-13">
                <a:latin typeface="Calibri"/>
                <a:cs typeface="Calibri"/>
              </a:rPr>
              <a:t> </a:t>
            </a:r>
            <a:r>
              <a:rPr dirty="0" smtClean="0" baseline="2730" sz="1500" spc="0">
                <a:latin typeface="Calibri"/>
                <a:cs typeface="Calibri"/>
              </a:rPr>
              <a:t>t</a:t>
            </a:r>
            <a:r>
              <a:rPr dirty="0" smtClean="0" baseline="2730" sz="1500" spc="4">
                <a:latin typeface="Calibri"/>
                <a:cs typeface="Calibri"/>
              </a:rPr>
              <a:t>h</a:t>
            </a:r>
            <a:r>
              <a:rPr dirty="0" smtClean="0" baseline="2730" sz="1500" spc="0">
                <a:latin typeface="Calibri"/>
                <a:cs typeface="Calibri"/>
              </a:rPr>
              <a:t>e</a:t>
            </a:r>
            <a:r>
              <a:rPr dirty="0" smtClean="0" baseline="2730" sz="1500" spc="-13">
                <a:latin typeface="Calibri"/>
                <a:cs typeface="Calibri"/>
              </a:rPr>
              <a:t> </a:t>
            </a:r>
            <a:r>
              <a:rPr dirty="0" smtClean="0" baseline="2730" sz="1500" spc="0">
                <a:latin typeface="Calibri"/>
                <a:cs typeface="Calibri"/>
              </a:rPr>
              <a:t>SDS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000" spc="0">
                <a:latin typeface="Calibri"/>
                <a:cs typeface="Calibri"/>
              </a:rPr>
              <a:t>2.</a:t>
            </a:r>
            <a:r>
              <a:rPr dirty="0" smtClean="0" sz="1000" spc="0">
                <a:latin typeface="Calibri"/>
                <a:cs typeface="Calibri"/>
              </a:rPr>
              <a:t>   </a:t>
            </a:r>
            <a:r>
              <a:rPr dirty="0" smtClean="0" sz="1000" spc="133">
                <a:latin typeface="Calibri"/>
                <a:cs typeface="Calibri"/>
              </a:rPr>
              <a:t> </a:t>
            </a:r>
            <a:r>
              <a:rPr dirty="0" smtClean="0" sz="1000" spc="0" b="1">
                <a:latin typeface="Calibri"/>
                <a:cs typeface="Calibri"/>
              </a:rPr>
              <a:t>P</a:t>
            </a:r>
            <a:r>
              <a:rPr dirty="0" smtClean="0" sz="1000" spc="4" b="1">
                <a:latin typeface="Calibri"/>
                <a:cs typeface="Calibri"/>
              </a:rPr>
              <a:t>o</a:t>
            </a:r>
            <a:r>
              <a:rPr dirty="0" smtClean="0" sz="1000" spc="0" b="1">
                <a:latin typeface="Calibri"/>
                <a:cs typeface="Calibri"/>
              </a:rPr>
              <a:t>s</a:t>
            </a:r>
            <a:r>
              <a:rPr dirty="0" smtClean="0" sz="1000" spc="-4" b="1">
                <a:latin typeface="Calibri"/>
                <a:cs typeface="Calibri"/>
              </a:rPr>
              <a:t>i</a:t>
            </a:r>
            <a:r>
              <a:rPr dirty="0" smtClean="0" sz="1000" spc="0" b="1">
                <a:latin typeface="Calibri"/>
                <a:cs typeface="Calibri"/>
              </a:rPr>
              <a:t>t</a:t>
            </a:r>
            <a:r>
              <a:rPr dirty="0" smtClean="0" sz="1000" spc="4" b="1">
                <a:latin typeface="Calibri"/>
                <a:cs typeface="Calibri"/>
              </a:rPr>
              <a:t>i</a:t>
            </a:r>
            <a:r>
              <a:rPr dirty="0" smtClean="0" sz="1000" spc="-4" b="1">
                <a:latin typeface="Calibri"/>
                <a:cs typeface="Calibri"/>
              </a:rPr>
              <a:t>v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-27" b="1">
                <a:latin typeface="Calibri"/>
                <a:cs typeface="Calibri"/>
              </a:rPr>
              <a:t> </a:t>
            </a:r>
            <a:r>
              <a:rPr dirty="0" smtClean="0" sz="1000" spc="4" b="1">
                <a:latin typeface="Calibri"/>
                <a:cs typeface="Calibri"/>
              </a:rPr>
              <a:t>d</a:t>
            </a:r>
            <a:r>
              <a:rPr dirty="0" smtClean="0" sz="1000" spc="0" b="1">
                <a:latin typeface="Calibri"/>
                <a:cs typeface="Calibri"/>
              </a:rPr>
              <a:t>ete</a:t>
            </a:r>
            <a:r>
              <a:rPr dirty="0" smtClean="0" sz="1000" spc="4" b="1">
                <a:latin typeface="Calibri"/>
                <a:cs typeface="Calibri"/>
              </a:rPr>
              <a:t>r</a:t>
            </a:r>
            <a:r>
              <a:rPr dirty="0" smtClean="0" sz="1000" spc="-4" b="1">
                <a:latin typeface="Calibri"/>
                <a:cs typeface="Calibri"/>
              </a:rPr>
              <a:t>g</a:t>
            </a:r>
            <a:r>
              <a:rPr dirty="0" smtClean="0" sz="1000" spc="0" b="1">
                <a:latin typeface="Calibri"/>
                <a:cs typeface="Calibri"/>
              </a:rPr>
              <a:t>e</a:t>
            </a:r>
            <a:r>
              <a:rPr dirty="0" smtClean="0" sz="1000" spc="4" b="1">
                <a:latin typeface="Calibri"/>
                <a:cs typeface="Calibri"/>
              </a:rPr>
              <a:t>n</a:t>
            </a:r>
            <a:r>
              <a:rPr dirty="0" smtClean="0" sz="1000" spc="0" b="1">
                <a:latin typeface="Calibri"/>
                <a:cs typeface="Calibri"/>
              </a:rPr>
              <a:t>ts</a:t>
            </a:r>
            <a:r>
              <a:rPr dirty="0" smtClean="0" sz="1000" spc="-29" b="1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(</a:t>
            </a:r>
            <a:r>
              <a:rPr dirty="0" smtClean="0" sz="1000" spc="-4">
                <a:latin typeface="Calibri"/>
                <a:cs typeface="Calibri"/>
              </a:rPr>
              <a:t>C</a:t>
            </a:r>
            <a:r>
              <a:rPr dirty="0" smtClean="0" sz="1000" spc="0">
                <a:latin typeface="Calibri"/>
                <a:cs typeface="Calibri"/>
              </a:rPr>
              <a:t>ation</a:t>
            </a:r>
            <a:r>
              <a:rPr dirty="0" smtClean="0" sz="1000" spc="-24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D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r</a:t>
            </a:r>
            <a:r>
              <a:rPr dirty="0" smtClean="0" sz="1000" spc="9">
                <a:latin typeface="Calibri"/>
                <a:cs typeface="Calibri"/>
              </a:rPr>
              <a:t>g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ts</a:t>
            </a:r>
            <a:r>
              <a:rPr dirty="0" smtClean="0" sz="1000" spc="-40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):.</a:t>
            </a:r>
            <a:r>
              <a:rPr dirty="0" smtClean="0" sz="1000" spc="-8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S</a:t>
            </a:r>
            <a:r>
              <a:rPr dirty="0" smtClean="0" sz="1000" spc="14">
                <a:latin typeface="Calibri"/>
                <a:cs typeface="Calibri"/>
              </a:rPr>
              <a:t>u</a:t>
            </a:r>
            <a:r>
              <a:rPr dirty="0" smtClean="0" sz="1000" spc="0">
                <a:latin typeface="Calibri"/>
                <a:cs typeface="Calibri"/>
              </a:rPr>
              <a:t>ch</a:t>
            </a:r>
            <a:r>
              <a:rPr dirty="0" smtClean="0" sz="1000" spc="-14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as</a:t>
            </a:r>
            <a:r>
              <a:rPr dirty="0" smtClean="0" sz="1000" spc="-13">
                <a:latin typeface="Calibri"/>
                <a:cs typeface="Calibri"/>
              </a:rPr>
              <a:t> </a:t>
            </a:r>
            <a:r>
              <a:rPr dirty="0" smtClean="0" sz="1000" spc="-4">
                <a:latin typeface="Calibri"/>
                <a:cs typeface="Calibri"/>
              </a:rPr>
              <a:t>C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4">
                <a:latin typeface="Calibri"/>
                <a:cs typeface="Calibri"/>
              </a:rPr>
              <a:t>y</a:t>
            </a:r>
            <a:r>
              <a:rPr dirty="0" smtClean="0" sz="1000" spc="0">
                <a:latin typeface="Calibri"/>
                <a:cs typeface="Calibri"/>
              </a:rPr>
              <a:t>l</a:t>
            </a:r>
            <a:r>
              <a:rPr dirty="0" smtClean="0" sz="1000" spc="-5">
                <a:latin typeface="Calibri"/>
                <a:cs typeface="Calibri"/>
              </a:rPr>
              <a:t> </a:t>
            </a:r>
            <a:r>
              <a:rPr dirty="0" smtClean="0" sz="1000" spc="-4">
                <a:latin typeface="Calibri"/>
                <a:cs typeface="Calibri"/>
              </a:rPr>
              <a:t>T</a:t>
            </a:r>
            <a:r>
              <a:rPr dirty="0" smtClean="0" sz="1000" spc="0">
                <a:latin typeface="Calibri"/>
                <a:cs typeface="Calibri"/>
              </a:rPr>
              <a:t>r</a:t>
            </a:r>
            <a:r>
              <a:rPr dirty="0" smtClean="0" sz="1000" spc="9">
                <a:latin typeface="Calibri"/>
                <a:cs typeface="Calibri"/>
              </a:rPr>
              <a:t>i</a:t>
            </a:r>
            <a:r>
              <a:rPr dirty="0" smtClean="0" sz="1000" spc="-4">
                <a:latin typeface="Calibri"/>
                <a:cs typeface="Calibri"/>
              </a:rPr>
              <a:t>m</a:t>
            </a:r>
            <a:r>
              <a:rPr dirty="0" smtClean="0" sz="1000" spc="-4">
                <a:latin typeface="Calibri"/>
                <a:cs typeface="Calibri"/>
              </a:rPr>
              <a:t>e</a:t>
            </a:r>
            <a:r>
              <a:rPr dirty="0" smtClean="0" sz="1000" spc="0">
                <a:latin typeface="Calibri"/>
                <a:cs typeface="Calibri"/>
              </a:rPr>
              <a:t>t</a:t>
            </a:r>
            <a:r>
              <a:rPr dirty="0" smtClean="0" sz="1000" spc="4">
                <a:latin typeface="Calibri"/>
                <a:cs typeface="Calibri"/>
              </a:rPr>
              <a:t>h</a:t>
            </a:r>
            <a:r>
              <a:rPr dirty="0" smtClean="0" sz="1000" spc="4">
                <a:latin typeface="Calibri"/>
                <a:cs typeface="Calibri"/>
              </a:rPr>
              <a:t>y</a:t>
            </a:r>
            <a:r>
              <a:rPr dirty="0" smtClean="0" sz="1000" spc="0">
                <a:latin typeface="Calibri"/>
                <a:cs typeface="Calibri"/>
              </a:rPr>
              <a:t>l</a:t>
            </a:r>
            <a:r>
              <a:rPr dirty="0" smtClean="0" sz="1000" spc="-38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A</a:t>
            </a:r>
            <a:r>
              <a:rPr dirty="0" smtClean="0" sz="1000" spc="9">
                <a:latin typeface="Calibri"/>
                <a:cs typeface="Calibri"/>
              </a:rPr>
              <a:t>m</a:t>
            </a:r>
            <a:r>
              <a:rPr dirty="0" smtClean="0" sz="1000" spc="-4">
                <a:latin typeface="Calibri"/>
                <a:cs typeface="Calibri"/>
              </a:rPr>
              <a:t>m</a:t>
            </a:r>
            <a:r>
              <a:rPr dirty="0" smtClean="0" sz="1000" spc="0">
                <a:latin typeface="Calibri"/>
                <a:cs typeface="Calibri"/>
              </a:rPr>
              <a:t>o</a:t>
            </a:r>
            <a:r>
              <a:rPr dirty="0" smtClean="0" sz="1000" spc="4">
                <a:latin typeface="Calibri"/>
                <a:cs typeface="Calibri"/>
              </a:rPr>
              <a:t>n</a:t>
            </a:r>
            <a:r>
              <a:rPr dirty="0" smtClean="0" sz="1000" spc="0">
                <a:latin typeface="Calibri"/>
                <a:cs typeface="Calibri"/>
              </a:rPr>
              <a:t>i</a:t>
            </a:r>
            <a:r>
              <a:rPr dirty="0" smtClean="0" sz="1000" spc="4">
                <a:latin typeface="Calibri"/>
                <a:cs typeface="Calibri"/>
              </a:rPr>
              <a:t>u</a:t>
            </a:r>
            <a:r>
              <a:rPr dirty="0" smtClean="0" sz="1000" spc="0">
                <a:latin typeface="Calibri"/>
                <a:cs typeface="Calibri"/>
              </a:rPr>
              <a:t>m</a:t>
            </a:r>
            <a:r>
              <a:rPr dirty="0" smtClean="0" sz="1000" spc="-47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Br</a:t>
            </a:r>
            <a:r>
              <a:rPr dirty="0" smtClean="0" sz="1000" spc="14">
                <a:latin typeface="Calibri"/>
                <a:cs typeface="Calibri"/>
              </a:rPr>
              <a:t>o</a:t>
            </a:r>
            <a:r>
              <a:rPr dirty="0" smtClean="0" sz="1000" spc="-4">
                <a:latin typeface="Calibri"/>
                <a:cs typeface="Calibri"/>
              </a:rPr>
              <a:t>m</a:t>
            </a:r>
            <a:r>
              <a:rPr dirty="0" smtClean="0" sz="1000" spc="0">
                <a:latin typeface="Calibri"/>
                <a:cs typeface="Calibri"/>
              </a:rPr>
              <a:t>i</a:t>
            </a:r>
            <a:r>
              <a:rPr dirty="0" smtClean="0" sz="1000" spc="4">
                <a:latin typeface="Calibri"/>
                <a:cs typeface="Calibri"/>
              </a:rPr>
              <a:t>d</a:t>
            </a:r>
            <a:r>
              <a:rPr dirty="0" smtClean="0" sz="1000" spc="0">
                <a:latin typeface="Calibri"/>
                <a:cs typeface="Calibri"/>
              </a:rPr>
              <a:t>e</a:t>
            </a:r>
            <a:r>
              <a:rPr dirty="0" smtClean="0" sz="1000" spc="-34">
                <a:latin typeface="Calibri"/>
                <a:cs typeface="Calibri"/>
              </a:rPr>
              <a:t> </a:t>
            </a:r>
            <a:r>
              <a:rPr dirty="0" smtClean="0" sz="1000" spc="0">
                <a:latin typeface="Calibri"/>
                <a:cs typeface="Calibri"/>
              </a:rPr>
              <a:t>(</a:t>
            </a:r>
            <a:r>
              <a:rPr dirty="0" smtClean="0" sz="1000" spc="-4">
                <a:latin typeface="Calibri"/>
                <a:cs typeface="Calibri"/>
              </a:rPr>
              <a:t>C</a:t>
            </a:r>
            <a:r>
              <a:rPr dirty="0" smtClean="0" sz="1000" spc="-4">
                <a:latin typeface="Calibri"/>
                <a:cs typeface="Calibri"/>
              </a:rPr>
              <a:t>T</a:t>
            </a:r>
            <a:r>
              <a:rPr dirty="0" smtClean="0" sz="1000" spc="9">
                <a:latin typeface="Calibri"/>
                <a:cs typeface="Calibri"/>
              </a:rPr>
              <a:t>A</a:t>
            </a:r>
            <a:r>
              <a:rPr dirty="0" smtClean="0" sz="1000" spc="50">
                <a:latin typeface="Calibri"/>
                <a:cs typeface="Calibri"/>
              </a:rPr>
              <a:t>B</a:t>
            </a:r>
            <a:r>
              <a:rPr dirty="0" smtClean="0" sz="1000" spc="0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  <a:p>
            <a:pPr marL="12700" marR="20118">
              <a:lnSpc>
                <a:spcPts val="1210"/>
              </a:lnSpc>
              <a:spcBef>
                <a:spcPts val="60"/>
              </a:spcBef>
            </a:pPr>
            <a:r>
              <a:rPr dirty="0" smtClean="0" baseline="2730" sz="1500" spc="0">
                <a:latin typeface="Calibri"/>
                <a:cs typeface="Calibri"/>
              </a:rPr>
              <a:t>3.</a:t>
            </a:r>
            <a:r>
              <a:rPr dirty="0" smtClean="0" baseline="2730" sz="1500" spc="0">
                <a:latin typeface="Calibri"/>
                <a:cs typeface="Calibri"/>
              </a:rPr>
              <a:t>   </a:t>
            </a:r>
            <a:r>
              <a:rPr dirty="0" smtClean="0" baseline="2730" sz="1500" spc="133">
                <a:latin typeface="Calibri"/>
                <a:cs typeface="Calibri"/>
              </a:rPr>
              <a:t> </a:t>
            </a:r>
            <a:r>
              <a:rPr dirty="0" smtClean="0" baseline="2730" sz="1500" spc="-4" b="1">
                <a:latin typeface="Calibri"/>
                <a:cs typeface="Calibri"/>
              </a:rPr>
              <a:t>D</a:t>
            </a:r>
            <a:r>
              <a:rPr dirty="0" smtClean="0" baseline="2730" sz="1500" spc="0" b="1">
                <a:latin typeface="Calibri"/>
                <a:cs typeface="Calibri"/>
              </a:rPr>
              <a:t>ete</a:t>
            </a:r>
            <a:r>
              <a:rPr dirty="0" smtClean="0" baseline="2730" sz="1500" spc="4" b="1">
                <a:latin typeface="Calibri"/>
                <a:cs typeface="Calibri"/>
              </a:rPr>
              <a:t>r</a:t>
            </a:r>
            <a:r>
              <a:rPr dirty="0" smtClean="0" baseline="2730" sz="1500" spc="-4" b="1">
                <a:latin typeface="Calibri"/>
                <a:cs typeface="Calibri"/>
              </a:rPr>
              <a:t>g</a:t>
            </a:r>
            <a:r>
              <a:rPr dirty="0" smtClean="0" baseline="2730" sz="1500" spc="0" b="1">
                <a:latin typeface="Calibri"/>
                <a:cs typeface="Calibri"/>
              </a:rPr>
              <a:t>e</a:t>
            </a:r>
            <a:r>
              <a:rPr dirty="0" smtClean="0" baseline="2730" sz="1500" spc="4" b="1">
                <a:latin typeface="Calibri"/>
                <a:cs typeface="Calibri"/>
              </a:rPr>
              <a:t>n</a:t>
            </a:r>
            <a:r>
              <a:rPr dirty="0" smtClean="0" baseline="2730" sz="1500" spc="0" b="1">
                <a:latin typeface="Calibri"/>
                <a:cs typeface="Calibri"/>
              </a:rPr>
              <a:t>t</a:t>
            </a:r>
            <a:r>
              <a:rPr dirty="0" smtClean="0" baseline="2730" sz="1500" spc="-31" b="1">
                <a:latin typeface="Calibri"/>
                <a:cs typeface="Calibri"/>
              </a:rPr>
              <a:t> </a:t>
            </a:r>
            <a:r>
              <a:rPr dirty="0" smtClean="0" baseline="2730" sz="1500" spc="0">
                <a:latin typeface="Calibri"/>
                <a:cs typeface="Calibri"/>
              </a:rPr>
              <a:t>(</a:t>
            </a:r>
            <a:r>
              <a:rPr dirty="0" smtClean="0" baseline="2730" sz="1500" spc="-3">
                <a:latin typeface="Calibri"/>
                <a:cs typeface="Calibri"/>
              </a:rPr>
              <a:t> </a:t>
            </a:r>
            <a:r>
              <a:rPr dirty="0" smtClean="0" baseline="2730" sz="1500" spc="4">
                <a:latin typeface="Calibri"/>
                <a:cs typeface="Calibri"/>
              </a:rPr>
              <a:t>N</a:t>
            </a:r>
            <a:r>
              <a:rPr dirty="0" smtClean="0" baseline="2730" sz="1500" spc="-4">
                <a:latin typeface="Calibri"/>
                <a:cs typeface="Calibri"/>
              </a:rPr>
              <a:t>e</a:t>
            </a:r>
            <a:r>
              <a:rPr dirty="0" smtClean="0" baseline="2730" sz="1500" spc="4">
                <a:latin typeface="Calibri"/>
                <a:cs typeface="Calibri"/>
              </a:rPr>
              <a:t>u</a:t>
            </a:r>
            <a:r>
              <a:rPr dirty="0" smtClean="0" baseline="2730" sz="1500" spc="0">
                <a:latin typeface="Calibri"/>
                <a:cs typeface="Calibri"/>
              </a:rPr>
              <a:t>tral</a:t>
            </a:r>
            <a:r>
              <a:rPr dirty="0" smtClean="0" baseline="2730" sz="1500" spc="-30">
                <a:latin typeface="Calibri"/>
                <a:cs typeface="Calibri"/>
              </a:rPr>
              <a:t> </a:t>
            </a:r>
            <a:r>
              <a:rPr dirty="0" smtClean="0" baseline="2730" sz="1500" spc="4">
                <a:latin typeface="Calibri"/>
                <a:cs typeface="Calibri"/>
              </a:rPr>
              <a:t>d</a:t>
            </a:r>
            <a:r>
              <a:rPr dirty="0" smtClean="0" baseline="2730" sz="1500" spc="-4">
                <a:latin typeface="Calibri"/>
                <a:cs typeface="Calibri"/>
              </a:rPr>
              <a:t>e</a:t>
            </a:r>
            <a:r>
              <a:rPr dirty="0" smtClean="0" baseline="2730" sz="1500" spc="0">
                <a:latin typeface="Calibri"/>
                <a:cs typeface="Calibri"/>
              </a:rPr>
              <a:t>t</a:t>
            </a:r>
            <a:r>
              <a:rPr dirty="0" smtClean="0" baseline="2730" sz="1500" spc="-4">
                <a:latin typeface="Calibri"/>
                <a:cs typeface="Calibri"/>
              </a:rPr>
              <a:t>e</a:t>
            </a:r>
            <a:r>
              <a:rPr dirty="0" smtClean="0" baseline="2730" sz="1500" spc="0">
                <a:latin typeface="Calibri"/>
                <a:cs typeface="Calibri"/>
              </a:rPr>
              <a:t>rg</a:t>
            </a:r>
            <a:r>
              <a:rPr dirty="0" smtClean="0" baseline="2730" sz="1500" spc="-4">
                <a:latin typeface="Calibri"/>
                <a:cs typeface="Calibri"/>
              </a:rPr>
              <a:t>e</a:t>
            </a:r>
            <a:r>
              <a:rPr dirty="0" smtClean="0" baseline="2730" sz="1500" spc="4">
                <a:latin typeface="Calibri"/>
                <a:cs typeface="Calibri"/>
              </a:rPr>
              <a:t>n</a:t>
            </a:r>
            <a:r>
              <a:rPr dirty="0" smtClean="0" baseline="2730" sz="1500" spc="25">
                <a:latin typeface="Calibri"/>
                <a:cs typeface="Calibri"/>
              </a:rPr>
              <a:t>t</a:t>
            </a:r>
            <a:r>
              <a:rPr dirty="0" smtClean="0" baseline="2730" sz="1500" spc="0">
                <a:latin typeface="Calibri"/>
                <a:cs typeface="Calibri"/>
              </a:rPr>
              <a:t>)</a:t>
            </a:r>
            <a:r>
              <a:rPr dirty="0" smtClean="0" baseline="2730" sz="1500" spc="-43">
                <a:latin typeface="Calibri"/>
                <a:cs typeface="Calibri"/>
              </a:rPr>
              <a:t> </a:t>
            </a:r>
            <a:r>
              <a:rPr dirty="0" smtClean="0" baseline="2730" sz="1500" spc="-4">
                <a:latin typeface="Calibri"/>
                <a:cs typeface="Calibri"/>
              </a:rPr>
              <a:t>s</a:t>
            </a:r>
            <a:r>
              <a:rPr dirty="0" smtClean="0" baseline="2730" sz="1500" spc="4">
                <a:latin typeface="Calibri"/>
                <a:cs typeface="Calibri"/>
              </a:rPr>
              <a:t>u</a:t>
            </a:r>
            <a:r>
              <a:rPr dirty="0" smtClean="0" baseline="2730" sz="1500" spc="0">
                <a:latin typeface="Calibri"/>
                <a:cs typeface="Calibri"/>
              </a:rPr>
              <a:t>ch</a:t>
            </a:r>
            <a:r>
              <a:rPr dirty="0" smtClean="0" baseline="2730" sz="1500" spc="-13">
                <a:latin typeface="Calibri"/>
                <a:cs typeface="Calibri"/>
              </a:rPr>
              <a:t> </a:t>
            </a:r>
            <a:r>
              <a:rPr dirty="0" smtClean="0" baseline="2730" sz="1500" spc="0">
                <a:latin typeface="Calibri"/>
                <a:cs typeface="Calibri"/>
              </a:rPr>
              <a:t>as</a:t>
            </a:r>
            <a:r>
              <a:rPr dirty="0" smtClean="0" baseline="2730" sz="1500" spc="-13">
                <a:latin typeface="Calibri"/>
                <a:cs typeface="Calibri"/>
              </a:rPr>
              <a:t> </a:t>
            </a:r>
            <a:r>
              <a:rPr dirty="0" smtClean="0" baseline="2730" sz="1500" spc="-4">
                <a:latin typeface="Calibri"/>
                <a:cs typeface="Calibri"/>
              </a:rPr>
              <a:t>T</a:t>
            </a:r>
            <a:r>
              <a:rPr dirty="0" smtClean="0" baseline="2730" sz="1500" spc="9">
                <a:latin typeface="Calibri"/>
                <a:cs typeface="Calibri"/>
              </a:rPr>
              <a:t>r</a:t>
            </a:r>
            <a:r>
              <a:rPr dirty="0" smtClean="0" baseline="2730" sz="1500" spc="0">
                <a:latin typeface="Calibri"/>
                <a:cs typeface="Calibri"/>
              </a:rPr>
              <a:t>iton</a:t>
            </a:r>
            <a:r>
              <a:rPr dirty="0" smtClean="0" baseline="2730" sz="1500" spc="-19">
                <a:latin typeface="Calibri"/>
                <a:cs typeface="Calibri"/>
              </a:rPr>
              <a:t> </a:t>
            </a:r>
            <a:r>
              <a:rPr dirty="0" smtClean="0" baseline="2730" sz="1500" spc="9">
                <a:latin typeface="Calibri"/>
                <a:cs typeface="Calibri"/>
              </a:rPr>
              <a:t>X</a:t>
            </a:r>
            <a:r>
              <a:rPr dirty="0" smtClean="0" baseline="2730" sz="1500" spc="-4">
                <a:latin typeface="Calibri"/>
                <a:cs typeface="Calibri"/>
              </a:rPr>
              <a:t>-</a:t>
            </a:r>
            <a:r>
              <a:rPr dirty="0" smtClean="0" baseline="2730" sz="1500" spc="0">
                <a:latin typeface="Calibri"/>
                <a:cs typeface="Calibri"/>
              </a:rPr>
              <a:t>100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132" y="8801948"/>
            <a:ext cx="5371054" cy="700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420"/>
              </a:lnSpc>
              <a:spcBef>
                <a:spcPts val="71"/>
              </a:spcBef>
            </a:pP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F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o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u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r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:</a:t>
            </a:r>
            <a:r>
              <a:rPr dirty="0" smtClean="0" baseline="2100" sz="1950" spc="-43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-4">
                <a:solidFill>
                  <a:srgbClr val="C35911"/>
                </a:solidFill>
                <a:latin typeface="Calibri"/>
                <a:cs typeface="Calibri"/>
              </a:rPr>
              <a:t>"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B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iologi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c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l</a:t>
            </a:r>
            <a:r>
              <a:rPr dirty="0" smtClean="0" baseline="2100" sz="1950" spc="-60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-4">
                <a:solidFill>
                  <a:srgbClr val="C35911"/>
                </a:solidFill>
                <a:latin typeface="Calibri"/>
                <a:cs typeface="Calibri"/>
              </a:rPr>
              <a:t>M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9">
                <a:solidFill>
                  <a:srgbClr val="C35911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o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d</a:t>
            </a:r>
            <a:r>
              <a:rPr dirty="0" smtClean="0" baseline="2100" sz="1950" spc="-4">
                <a:solidFill>
                  <a:srgbClr val="C35911"/>
                </a:solidFill>
                <a:latin typeface="Calibri"/>
                <a:cs typeface="Calibri"/>
              </a:rPr>
              <a:t>s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:</a:t>
            </a:r>
            <a:r>
              <a:rPr dirty="0" smtClean="0" baseline="2100" sz="1950" spc="-55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B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iologi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c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a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l</a:t>
            </a:r>
            <a:r>
              <a:rPr dirty="0" smtClean="0" baseline="2100" sz="1950" spc="-55">
                <a:solidFill>
                  <a:srgbClr val="C35911"/>
                </a:solidFill>
                <a:latin typeface="Calibri"/>
                <a:cs typeface="Calibri"/>
              </a:rPr>
              <a:t> </a:t>
            </a:r>
            <a:r>
              <a:rPr dirty="0" smtClean="0" baseline="2100" sz="1950" spc="-4">
                <a:solidFill>
                  <a:srgbClr val="C35911"/>
                </a:solidFill>
                <a:latin typeface="Calibri"/>
                <a:cs typeface="Calibri"/>
              </a:rPr>
              <a:t>M</a:t>
            </a:r>
            <a:r>
              <a:rPr dirty="0" smtClean="0" baseline="2100" sz="1950" spc="14">
                <a:solidFill>
                  <a:srgbClr val="C35911"/>
                </a:solidFill>
                <a:latin typeface="Calibri"/>
                <a:cs typeface="Calibri"/>
              </a:rPr>
              <a:t>e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t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h</a:t>
            </a:r>
            <a:r>
              <a:rPr dirty="0" smtClean="0" baseline="2100" sz="1950" spc="9">
                <a:solidFill>
                  <a:srgbClr val="C35911"/>
                </a:solidFill>
                <a:latin typeface="Calibri"/>
                <a:cs typeface="Calibri"/>
              </a:rPr>
              <a:t>o</a:t>
            </a:r>
            <a:r>
              <a:rPr dirty="0" smtClean="0" baseline="2100" sz="1950" spc="4">
                <a:solidFill>
                  <a:srgbClr val="C35911"/>
                </a:solidFill>
                <a:latin typeface="Calibri"/>
                <a:cs typeface="Calibri"/>
              </a:rPr>
              <a:t>d</a:t>
            </a:r>
            <a:r>
              <a:rPr dirty="0" smtClean="0" baseline="2100" sz="1950" spc="0">
                <a:solidFill>
                  <a:srgbClr val="C35911"/>
                </a:solidFill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  <a:p>
            <a:pPr marL="88900" marR="21031">
              <a:lnSpc>
                <a:spcPts val="1325"/>
              </a:lnSpc>
            </a:pPr>
            <a:r>
              <a:rPr dirty="0" smtClean="0" baseline="2482" sz="1650" spc="4">
                <a:latin typeface="Calibri"/>
                <a:cs typeface="Calibri"/>
              </a:rPr>
              <a:t>1</a:t>
            </a:r>
            <a:r>
              <a:rPr dirty="0" smtClean="0" baseline="2482" sz="1650" spc="0">
                <a:latin typeface="Calibri"/>
                <a:cs typeface="Calibri"/>
              </a:rPr>
              <a:t>.</a:t>
            </a:r>
            <a:r>
              <a:rPr dirty="0" smtClean="0" baseline="2482" sz="1650" spc="0">
                <a:latin typeface="Calibri"/>
                <a:cs typeface="Calibri"/>
              </a:rPr>
              <a:t>  </a:t>
            </a:r>
            <a:r>
              <a:rPr dirty="0" smtClean="0" baseline="2482" sz="1650" spc="213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Use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-9">
                <a:latin typeface="Calibri"/>
                <a:cs typeface="Calibri"/>
              </a:rPr>
              <a:t>r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l</a:t>
            </a:r>
            <a:r>
              <a:rPr dirty="0" smtClean="0" baseline="2482" sz="1650" spc="4">
                <a:latin typeface="Calibri"/>
                <a:cs typeface="Calibri"/>
              </a:rPr>
              <a:t>y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-14">
                <a:latin typeface="Calibri"/>
                <a:cs typeface="Calibri"/>
              </a:rPr>
              <a:t>i</a:t>
            </a:r>
            <a:r>
              <a:rPr dirty="0" smtClean="0" baseline="2482" sz="1650" spc="0">
                <a:latin typeface="Calibri"/>
                <a:cs typeface="Calibri"/>
              </a:rPr>
              <a:t>s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-4">
                <a:latin typeface="Calibri"/>
                <a:cs typeface="Calibri"/>
              </a:rPr>
              <a:t>z</a:t>
            </a:r>
            <a:r>
              <a:rPr dirty="0" smtClean="0" baseline="2482" sz="1650" spc="-9">
                <a:latin typeface="Calibri"/>
                <a:cs typeface="Calibri"/>
              </a:rPr>
              <a:t>y</a:t>
            </a:r>
            <a:r>
              <a:rPr dirty="0" smtClean="0" baseline="2482" sz="1650" spc="4">
                <a:latin typeface="Calibri"/>
                <a:cs typeface="Calibri"/>
              </a:rPr>
              <a:t>m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-9">
                <a:latin typeface="Calibri"/>
                <a:cs typeface="Calibri"/>
              </a:rPr>
              <a:t>s</a:t>
            </a:r>
            <a:r>
              <a:rPr dirty="0" smtClean="0" baseline="2482" sz="1650" spc="0">
                <a:latin typeface="Calibri"/>
                <a:cs typeface="Calibri"/>
              </a:rPr>
              <a:t>,</a:t>
            </a:r>
            <a:r>
              <a:rPr dirty="0" smtClean="0" baseline="2482" sz="1650" spc="-9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cl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-4">
                <a:latin typeface="Calibri"/>
                <a:cs typeface="Calibri"/>
              </a:rPr>
              <a:t>d</a:t>
            </a:r>
            <a:r>
              <a:rPr dirty="0" smtClean="0" baseline="2482" sz="1650" spc="0">
                <a:latin typeface="Calibri"/>
                <a:cs typeface="Calibri"/>
              </a:rPr>
              <a:t>i</a:t>
            </a:r>
            <a:r>
              <a:rPr dirty="0" smtClean="0" baseline="2482" sz="1650" spc="-4">
                <a:latin typeface="Calibri"/>
                <a:cs typeface="Calibri"/>
              </a:rPr>
              <a:t>n</a:t>
            </a:r>
            <a:r>
              <a:rPr dirty="0" smtClean="0" baseline="2482" sz="1650" spc="0">
                <a:latin typeface="Calibri"/>
                <a:cs typeface="Calibri"/>
              </a:rPr>
              <a:t>g</a:t>
            </a:r>
            <a:r>
              <a:rPr dirty="0" smtClean="0" baseline="2482" sz="1650" spc="0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-4">
                <a:latin typeface="Calibri"/>
                <a:cs typeface="Calibri"/>
              </a:rPr>
              <a:t>u</a:t>
            </a:r>
            <a:r>
              <a:rPr dirty="0" smtClean="0" baseline="2482" sz="1650" spc="0">
                <a:latin typeface="Calibri"/>
                <a:cs typeface="Calibri"/>
              </a:rPr>
              <a:t>se</a:t>
            </a:r>
            <a:r>
              <a:rPr dirty="0" smtClean="0" baseline="2482" sz="1650" spc="-4">
                <a:latin typeface="Calibri"/>
                <a:cs typeface="Calibri"/>
              </a:rPr>
              <a:t> </a:t>
            </a:r>
            <a:r>
              <a:rPr dirty="0" smtClean="0" baseline="2482" sz="1650" spc="4">
                <a:latin typeface="Calibri"/>
                <a:cs typeface="Calibri"/>
              </a:rPr>
              <a:t>o</a:t>
            </a:r>
            <a:r>
              <a:rPr dirty="0" smtClean="0" baseline="2482" sz="1650" spc="0">
                <a:latin typeface="Calibri"/>
                <a:cs typeface="Calibri"/>
              </a:rPr>
              <a:t>f</a:t>
            </a:r>
            <a:r>
              <a:rPr dirty="0" smtClean="0" baseline="2482" sz="1650" spc="4">
                <a:latin typeface="Calibri"/>
                <a:cs typeface="Calibri"/>
              </a:rPr>
              <a:t> </a:t>
            </a:r>
            <a:r>
              <a:rPr dirty="0" smtClean="0" baseline="2482" sz="1650" spc="0">
                <a:latin typeface="Calibri"/>
                <a:cs typeface="Calibri"/>
              </a:rPr>
              <a:t>t</a:t>
            </a:r>
            <a:r>
              <a:rPr dirty="0" smtClean="0" baseline="2482" sz="1650" spc="-4">
                <a:latin typeface="Calibri"/>
                <a:cs typeface="Calibri"/>
              </a:rPr>
              <a:t>h</a:t>
            </a:r>
            <a:r>
              <a:rPr dirty="0" smtClean="0" baseline="2482" sz="1650" spc="0">
                <a:latin typeface="Calibri"/>
                <a:cs typeface="Calibri"/>
              </a:rPr>
              <a:t>e</a:t>
            </a:r>
            <a:r>
              <a:rPr dirty="0" smtClean="0" baseline="2482" sz="1650" spc="9">
                <a:latin typeface="Calibri"/>
                <a:cs typeface="Calibri"/>
              </a:rPr>
              <a:t> </a:t>
            </a:r>
            <a:r>
              <a:rPr dirty="0" smtClean="0" baseline="2482" sz="1650" spc="-4" b="1">
                <a:latin typeface="Calibri"/>
                <a:cs typeface="Calibri"/>
              </a:rPr>
              <a:t>e</a:t>
            </a:r>
            <a:r>
              <a:rPr dirty="0" smtClean="0" baseline="2482" sz="1650" spc="-4" b="1">
                <a:latin typeface="Calibri"/>
                <a:cs typeface="Calibri"/>
              </a:rPr>
              <a:t>n</a:t>
            </a:r>
            <a:r>
              <a:rPr dirty="0" smtClean="0" baseline="2482" sz="1650" spc="4" b="1">
                <a:latin typeface="Calibri"/>
                <a:cs typeface="Calibri"/>
              </a:rPr>
              <a:t>z</a:t>
            </a:r>
            <a:r>
              <a:rPr dirty="0" smtClean="0" baseline="2482" sz="1650" spc="-4" b="1">
                <a:latin typeface="Calibri"/>
                <a:cs typeface="Calibri"/>
              </a:rPr>
              <a:t>y</a:t>
            </a:r>
            <a:r>
              <a:rPr dirty="0" smtClean="0" baseline="2482" sz="1650" spc="0" b="1">
                <a:latin typeface="Calibri"/>
                <a:cs typeface="Calibri"/>
              </a:rPr>
              <a:t>me</a:t>
            </a:r>
            <a:r>
              <a:rPr dirty="0" smtClean="0" baseline="2482" sz="1650" spc="0" b="1">
                <a:latin typeface="Calibri"/>
                <a:cs typeface="Calibri"/>
              </a:rPr>
              <a:t> </a:t>
            </a:r>
            <a:r>
              <a:rPr dirty="0" smtClean="0" baseline="2482" sz="1650" spc="-9" b="1">
                <a:latin typeface="Calibri"/>
                <a:cs typeface="Calibri"/>
              </a:rPr>
              <a:t>L</a:t>
            </a:r>
            <a:r>
              <a:rPr dirty="0" smtClean="0" baseline="2482" sz="1650" spc="4" b="1">
                <a:latin typeface="Calibri"/>
                <a:cs typeface="Calibri"/>
              </a:rPr>
              <a:t>y</a:t>
            </a:r>
            <a:r>
              <a:rPr dirty="0" smtClean="0" baseline="2482" sz="1650" spc="4" b="1">
                <a:latin typeface="Calibri"/>
                <a:cs typeface="Calibri"/>
              </a:rPr>
              <a:t>s</a:t>
            </a:r>
            <a:r>
              <a:rPr dirty="0" smtClean="0" baseline="2482" sz="1650" spc="-4" b="1">
                <a:latin typeface="Calibri"/>
                <a:cs typeface="Calibri"/>
              </a:rPr>
              <a:t>o</a:t>
            </a:r>
            <a:r>
              <a:rPr dirty="0" smtClean="0" baseline="2482" sz="1650" spc="-4" b="1">
                <a:latin typeface="Calibri"/>
                <a:cs typeface="Calibri"/>
              </a:rPr>
              <a:t>z</a:t>
            </a:r>
            <a:r>
              <a:rPr dirty="0" smtClean="0" baseline="2482" sz="1650" spc="4" b="1">
                <a:latin typeface="Calibri"/>
                <a:cs typeface="Calibri"/>
              </a:rPr>
              <a:t>y</a:t>
            </a:r>
            <a:r>
              <a:rPr dirty="0" smtClean="0" baseline="2482" sz="1650" spc="0" b="1">
                <a:latin typeface="Calibri"/>
                <a:cs typeface="Calibri"/>
              </a:rPr>
              <a:t>me</a:t>
            </a:r>
            <a:endParaRPr sz="1100">
              <a:latin typeface="Calibri"/>
              <a:cs typeface="Calibri"/>
            </a:endParaRPr>
          </a:p>
          <a:p>
            <a:pPr marL="88900" marR="21031">
              <a:lnSpc>
                <a:spcPct val="101725"/>
              </a:lnSpc>
            </a:pPr>
            <a:r>
              <a:rPr dirty="0" smtClean="0" sz="1100" spc="4">
                <a:latin typeface="Calibri"/>
                <a:cs typeface="Calibri"/>
              </a:rPr>
              <a:t>2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13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P</a:t>
            </a:r>
            <a:r>
              <a:rPr dirty="0" smtClean="0" sz="1100" spc="-4" b="1">
                <a:latin typeface="Calibri"/>
                <a:cs typeface="Calibri"/>
              </a:rPr>
              <a:t>h</a:t>
            </a:r>
            <a:r>
              <a:rPr dirty="0" smtClean="0" sz="1100" spc="-4" b="1">
                <a:latin typeface="Calibri"/>
                <a:cs typeface="Calibri"/>
              </a:rPr>
              <a:t>a</a:t>
            </a:r>
            <a:r>
              <a:rPr dirty="0" smtClean="0" sz="1100" spc="4" b="1">
                <a:latin typeface="Calibri"/>
                <a:cs typeface="Calibri"/>
              </a:rPr>
              <a:t>g</a:t>
            </a:r>
            <a:r>
              <a:rPr dirty="0" smtClean="0" sz="1100" spc="-4" b="1">
                <a:latin typeface="Calibri"/>
                <a:cs typeface="Calibri"/>
              </a:rPr>
              <a:t>e</a:t>
            </a:r>
            <a:r>
              <a:rPr dirty="0" smtClean="0" sz="1100" spc="4" b="1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w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ich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li</a:t>
            </a:r>
            <a:r>
              <a:rPr dirty="0" smtClean="0" sz="1100" spc="4">
                <a:latin typeface="Calibri"/>
                <a:cs typeface="Calibri"/>
              </a:rPr>
              <a:t>m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ed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o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r</a:t>
            </a:r>
            <a:r>
              <a:rPr dirty="0" smtClean="0" sz="1100" spc="-9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searc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88900">
              <a:lnSpc>
                <a:spcPct val="101725"/>
              </a:lnSpc>
            </a:pPr>
            <a:r>
              <a:rPr dirty="0" smtClean="0" sz="1100" spc="4">
                <a:latin typeface="Calibri"/>
                <a:cs typeface="Calibri"/>
              </a:rPr>
              <a:t>3</a:t>
            </a:r>
            <a:r>
              <a:rPr dirty="0" smtClean="0" sz="1100" spc="0">
                <a:latin typeface="Calibri"/>
                <a:cs typeface="Calibri"/>
              </a:rPr>
              <a:t>.</a:t>
            </a:r>
            <a:r>
              <a:rPr dirty="0" smtClean="0" sz="1100" spc="0">
                <a:latin typeface="Calibri"/>
                <a:cs typeface="Calibri"/>
              </a:rPr>
              <a:t>  </a:t>
            </a:r>
            <a:r>
              <a:rPr dirty="0" smtClean="0" sz="1100" spc="213">
                <a:latin typeface="Calibri"/>
                <a:cs typeface="Calibri"/>
              </a:rPr>
              <a:t> </a:t>
            </a:r>
            <a:r>
              <a:rPr dirty="0" smtClean="0" sz="1100" spc="0" b="1">
                <a:latin typeface="Calibri"/>
                <a:cs typeface="Calibri"/>
              </a:rPr>
              <a:t>A</a:t>
            </a:r>
            <a:r>
              <a:rPr dirty="0" smtClean="0" sz="1100" spc="-4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b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o</a:t>
            </a:r>
            <a:r>
              <a:rPr dirty="0" smtClean="0" sz="1100" spc="-9" b="1">
                <a:latin typeface="Calibri"/>
                <a:cs typeface="Calibri"/>
              </a:rPr>
              <a:t>t</a:t>
            </a:r>
            <a:r>
              <a:rPr dirty="0" smtClean="0" sz="1100" spc="4" b="1">
                <a:latin typeface="Calibri"/>
                <a:cs typeface="Calibri"/>
              </a:rPr>
              <a:t>i</a:t>
            </a:r>
            <a:r>
              <a:rPr dirty="0" smtClean="0" sz="1100" spc="-4" b="1">
                <a:latin typeface="Calibri"/>
                <a:cs typeface="Calibri"/>
              </a:rPr>
              <a:t>c</a:t>
            </a:r>
            <a:r>
              <a:rPr dirty="0" smtClean="0" sz="1100" spc="14" b="1">
                <a:latin typeface="Calibri"/>
                <a:cs typeface="Calibri"/>
              </a:rPr>
              <a:t>s</a:t>
            </a:r>
            <a:r>
              <a:rPr dirty="0" smtClean="0" sz="1100" spc="0">
                <a:latin typeface="Calibri"/>
                <a:cs typeface="Calibri"/>
              </a:rPr>
              <a:t>,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ch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as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se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4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icillin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4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its</a:t>
            </a:r>
            <a:r>
              <a:rPr dirty="0" smtClean="0" sz="1100" spc="9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d</a:t>
            </a:r>
            <a:r>
              <a:rPr dirty="0" smtClean="0" sz="1100" spc="0">
                <a:latin typeface="Calibri"/>
                <a:cs typeface="Calibri"/>
              </a:rPr>
              <a:t>er</a:t>
            </a:r>
            <a:r>
              <a:rPr dirty="0" smtClean="0" sz="1100" spc="-14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t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4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es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to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reak</a:t>
            </a:r>
            <a:r>
              <a:rPr dirty="0" smtClean="0" sz="1100" spc="-4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r>
              <a:rPr dirty="0" smtClean="0" sz="1100" spc="-4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4">
                <a:latin typeface="Calibri"/>
                <a:cs typeface="Calibri"/>
              </a:rPr>
              <a:t> </a:t>
            </a:r>
            <a:r>
              <a:rPr dirty="0" smtClean="0" sz="1100" spc="-4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9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terial</a:t>
            </a:r>
            <a:r>
              <a:rPr dirty="0" smtClean="0" sz="1100" spc="-9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ca</a:t>
            </a:r>
            <a:r>
              <a:rPr dirty="0" smtClean="0" sz="1100" spc="-4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s</a:t>
            </a:r>
            <a:r>
              <a:rPr dirty="0" smtClean="0" sz="1100" spc="-4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le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